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29" r:id="rId1"/>
  </p:sldMasterIdLst>
  <p:sldIdLst>
    <p:sldId id="257" r:id="rId2"/>
    <p:sldId id="265" r:id="rId3"/>
    <p:sldId id="258" r:id="rId4"/>
    <p:sldId id="260" r:id="rId5"/>
    <p:sldId id="261" r:id="rId6"/>
    <p:sldId id="259" r:id="rId7"/>
    <p:sldId id="264" r:id="rId8"/>
    <p:sldId id="269" r:id="rId9"/>
    <p:sldId id="262" r:id="rId10"/>
    <p:sldId id="266" r:id="rId11"/>
    <p:sldId id="267" r:id="rId12"/>
    <p:sldId id="268" r:id="rId13"/>
    <p:sldId id="270" r:id="rId14"/>
    <p:sldId id="271" r:id="rId15"/>
    <p:sldId id="277" r:id="rId16"/>
    <p:sldId id="279" r:id="rId17"/>
    <p:sldId id="272" r:id="rId18"/>
    <p:sldId id="273" r:id="rId19"/>
    <p:sldId id="278" r:id="rId20"/>
    <p:sldId id="274" r:id="rId21"/>
    <p:sldId id="275" r:id="rId22"/>
    <p:sldId id="276" r:id="rId23"/>
    <p:sldId id="281" r:id="rId24"/>
    <p:sldId id="256" r:id="rId25"/>
    <p:sldId id="263"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eshma nelli" initials="rn" lastIdx="1" clrIdx="0">
    <p:extLst>
      <p:ext uri="{19B8F6BF-5375-455C-9EA6-DF929625EA0E}">
        <p15:presenceInfo xmlns:p15="http://schemas.microsoft.com/office/powerpoint/2012/main" userId="cc352b11404ece5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autoAdjust="0"/>
    <p:restoredTop sz="94690" autoAdjust="0"/>
  </p:normalViewPr>
  <p:slideViewPr>
    <p:cSldViewPr snapToGrid="0">
      <p:cViewPr varScale="1">
        <p:scale>
          <a:sx n="77" d="100"/>
          <a:sy n="77" d="100"/>
        </p:scale>
        <p:origin x="835" y="67"/>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commentAuthors" Target="commentAuthors.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4C43B934-3331-48A1-93E9-BDCABB2C12FC}" type="datetimeFigureOut">
              <a:rPr lang="en-IN" smtClean="0"/>
              <a:pPr/>
              <a:t>14-02-2022</a:t>
            </a:fld>
            <a:endParaRPr lang="en-IN"/>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IN"/>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5CF64123-855A-4F81-999F-79FC4AC8338E}" type="slidenum">
              <a:rPr lang="en-IN" smtClean="0"/>
              <a:pPr/>
              <a:t>‹#›</a:t>
            </a:fld>
            <a:endParaRPr lang="en-IN"/>
          </a:p>
        </p:txBody>
      </p:sp>
    </p:spTree>
    <p:extLst>
      <p:ext uri="{BB962C8B-B14F-4D97-AF65-F5344CB8AC3E}">
        <p14:creationId xmlns:p14="http://schemas.microsoft.com/office/powerpoint/2010/main" val="3368817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6" name="Footer Placeholder 5"/>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3460765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22091229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5" name="Footer Placeholder 4"/>
          <p:cNvSpPr>
            <a:spLocks noGrp="1"/>
          </p:cNvSpPr>
          <p:nvPr>
            <p:ph type="ftr" sz="quarter" idx="11"/>
          </p:nvPr>
        </p:nvSpPr>
        <p:spPr/>
        <p:txBody>
          <a:bodyPr/>
          <a:lstStyle/>
          <a:p>
            <a:endParaRPr lang="en-IN"/>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2502885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5" name="Footer Placeholder 4"/>
          <p:cNvSpPr>
            <a:spLocks noGrp="1"/>
          </p:cNvSpPr>
          <p:nvPr>
            <p:ph type="ftr" sz="quarter" idx="11"/>
          </p:nvPr>
        </p:nvSpPr>
        <p:spPr/>
        <p:txBody>
          <a:bodyPr/>
          <a:lstStyle/>
          <a:p>
            <a:endParaRPr lang="en-IN"/>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13848751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17080227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5104961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4179702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1411423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1789400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5" name="Footer Placeholder 4"/>
          <p:cNvSpPr>
            <a:spLocks noGrp="1"/>
          </p:cNvSpPr>
          <p:nvPr>
            <p:ph type="ftr" sz="quarter" idx="11"/>
          </p:nvPr>
        </p:nvSpPr>
        <p:spPr/>
        <p:txBody>
          <a:bodyPr/>
          <a:lstStyle/>
          <a:p>
            <a:endParaRPr lang="en-IN"/>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3875467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26651441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121497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3064309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34658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6" name="Footer Placeholder 5"/>
          <p:cNvSpPr>
            <a:spLocks noGrp="1"/>
          </p:cNvSpPr>
          <p:nvPr>
            <p:ph type="ftr" sz="quarter" idx="11"/>
          </p:nvPr>
        </p:nvSpPr>
        <p:spPr/>
        <p:txBody>
          <a:bodyPr/>
          <a:lstStyle/>
          <a:p>
            <a:endParaRPr lang="en-IN"/>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9255784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C43B934-3331-48A1-93E9-BDCABB2C12FC}" type="datetimeFigureOut">
              <a:rPr lang="en-IN" smtClean="0"/>
              <a:pPr/>
              <a:t>14-02-2022</a:t>
            </a:fld>
            <a:endParaRPr lang="en-IN"/>
          </a:p>
        </p:txBody>
      </p:sp>
      <p:sp>
        <p:nvSpPr>
          <p:cNvPr id="6" name="Footer Placeholder 5"/>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CF64123-855A-4F81-999F-79FC4AC8338E}" type="slidenum">
              <a:rPr lang="en-IN" smtClean="0"/>
              <a:pPr/>
              <a:t>‹#›</a:t>
            </a:fld>
            <a:endParaRPr lang="en-IN"/>
          </a:p>
        </p:txBody>
      </p:sp>
    </p:spTree>
    <p:extLst>
      <p:ext uri="{BB962C8B-B14F-4D97-AF65-F5344CB8AC3E}">
        <p14:creationId xmlns:p14="http://schemas.microsoft.com/office/powerpoint/2010/main" val="22725103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4C43B934-3331-48A1-93E9-BDCABB2C12FC}" type="datetimeFigureOut">
              <a:rPr lang="en-IN" smtClean="0"/>
              <a:pPr/>
              <a:t>14-02-2022</a:t>
            </a:fld>
            <a:endParaRPr lang="en-IN"/>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IN"/>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5CF64123-855A-4F81-999F-79FC4AC8338E}" type="slidenum">
              <a:rPr lang="en-IN" smtClean="0"/>
              <a:pPr/>
              <a:t>‹#›</a:t>
            </a:fld>
            <a:endParaRPr lang="en-IN"/>
          </a:p>
        </p:txBody>
      </p:sp>
    </p:spTree>
    <p:extLst>
      <p:ext uri="{BB962C8B-B14F-4D97-AF65-F5344CB8AC3E}">
        <p14:creationId xmlns:p14="http://schemas.microsoft.com/office/powerpoint/2010/main" val="341366249"/>
      </p:ext>
    </p:extLst>
  </p:cSld>
  <p:clrMap bg1="lt1" tx1="dk1" bg2="lt2" tx2="dk2" accent1="accent1" accent2="accent2" accent3="accent3" accent4="accent4" accent5="accent5" accent6="accent6" hlink="hlink" folHlink="folHlink"/>
  <p:sldLayoutIdLst>
    <p:sldLayoutId id="2147483930" r:id="rId1"/>
    <p:sldLayoutId id="2147483931" r:id="rId2"/>
    <p:sldLayoutId id="2147483932" r:id="rId3"/>
    <p:sldLayoutId id="2147483933" r:id="rId4"/>
    <p:sldLayoutId id="2147483934" r:id="rId5"/>
    <p:sldLayoutId id="2147483935" r:id="rId6"/>
    <p:sldLayoutId id="2147483936" r:id="rId7"/>
    <p:sldLayoutId id="2147483937" r:id="rId8"/>
    <p:sldLayoutId id="2147483938" r:id="rId9"/>
    <p:sldLayoutId id="2147483939" r:id="rId10"/>
    <p:sldLayoutId id="2147483940" r:id="rId11"/>
    <p:sldLayoutId id="2147483941" r:id="rId12"/>
    <p:sldLayoutId id="2147483942" r:id="rId13"/>
    <p:sldLayoutId id="2147483943" r:id="rId14"/>
    <p:sldLayoutId id="2147483944" r:id="rId15"/>
    <p:sldLayoutId id="2147483945" r:id="rId16"/>
    <p:sldLayoutId id="2147483946"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24000" r="-2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6700F-C154-43C7-B3AE-486D75FDB877}"/>
              </a:ext>
            </a:extLst>
          </p:cNvPr>
          <p:cNvSpPr>
            <a:spLocks noGrp="1"/>
          </p:cNvSpPr>
          <p:nvPr>
            <p:ph type="title"/>
          </p:nvPr>
        </p:nvSpPr>
        <p:spPr>
          <a:xfrm>
            <a:off x="1090142" y="797633"/>
            <a:ext cx="8761413" cy="706964"/>
          </a:xfrm>
        </p:spPr>
        <p:txBody>
          <a:bodyPr/>
          <a:lstStyle/>
          <a:p>
            <a:r>
              <a:rPr lang="en-US" dirty="0"/>
              <a:t>		</a:t>
            </a:r>
            <a:r>
              <a:rPr lang="en-US" sz="4000" dirty="0">
                <a:latin typeface="Castellar" panose="020A0402060406010301" pitchFamily="18" charset="0"/>
              </a:rPr>
              <a:t>ONLINE CAR SHOWROOM</a:t>
            </a:r>
            <a:endParaRPr lang="en-IN" sz="4000" dirty="0">
              <a:latin typeface="Castellar" panose="020A0402060406010301" pitchFamily="18" charset="0"/>
            </a:endParaRPr>
          </a:p>
        </p:txBody>
      </p:sp>
      <p:sp>
        <p:nvSpPr>
          <p:cNvPr id="3" name="Rectangle 2">
            <a:extLst>
              <a:ext uri="{FF2B5EF4-FFF2-40B4-BE49-F238E27FC236}">
                <a16:creationId xmlns:a16="http://schemas.microsoft.com/office/drawing/2014/main" id="{44EFD8EB-CAF5-4BAD-981B-3BD07C2345CA}"/>
              </a:ext>
            </a:extLst>
          </p:cNvPr>
          <p:cNvSpPr/>
          <p:nvPr/>
        </p:nvSpPr>
        <p:spPr>
          <a:xfrm>
            <a:off x="636495" y="2429436"/>
            <a:ext cx="11071412" cy="426720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4D210718-242D-45D9-9FAD-E30DC68E55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826" y="2429436"/>
            <a:ext cx="11071412" cy="4267199"/>
          </a:xfrm>
          <a:prstGeom prst="rect">
            <a:avLst/>
          </a:prstGeom>
        </p:spPr>
      </p:pic>
    </p:spTree>
    <p:extLst>
      <p:ext uri="{BB962C8B-B14F-4D97-AF65-F5344CB8AC3E}">
        <p14:creationId xmlns:p14="http://schemas.microsoft.com/office/powerpoint/2010/main" val="3353871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D985F-5E79-4774-827C-2B7B58C3EC08}"/>
              </a:ext>
            </a:extLst>
          </p:cNvPr>
          <p:cNvSpPr>
            <a:spLocks noGrp="1"/>
          </p:cNvSpPr>
          <p:nvPr>
            <p:ph type="title"/>
          </p:nvPr>
        </p:nvSpPr>
        <p:spPr/>
        <p:txBody>
          <a:bodyPr/>
          <a:lstStyle/>
          <a:p>
            <a:r>
              <a:rPr lang="en-US" dirty="0"/>
              <a:t>VEHICLES</a:t>
            </a:r>
            <a:endParaRPr lang="en-IN" dirty="0"/>
          </a:p>
        </p:txBody>
      </p:sp>
      <p:pic>
        <p:nvPicPr>
          <p:cNvPr id="5" name="Content Placeholder 4">
            <a:extLst>
              <a:ext uri="{FF2B5EF4-FFF2-40B4-BE49-F238E27FC236}">
                <a16:creationId xmlns:a16="http://schemas.microsoft.com/office/drawing/2014/main" id="{A853B95A-3643-4EE3-945F-07081D0098A6}"/>
              </a:ext>
            </a:extLst>
          </p:cNvPr>
          <p:cNvPicPr>
            <a:picLocks noGrp="1" noChangeAspect="1"/>
          </p:cNvPicPr>
          <p:nvPr>
            <p:ph idx="1"/>
          </p:nvPr>
        </p:nvPicPr>
        <p:blipFill>
          <a:blip r:embed="rId2"/>
          <a:stretch>
            <a:fillRect/>
          </a:stretch>
        </p:blipFill>
        <p:spPr>
          <a:xfrm>
            <a:off x="485194" y="2454209"/>
            <a:ext cx="4907900" cy="3750647"/>
          </a:xfrm>
        </p:spPr>
      </p:pic>
      <p:pic>
        <p:nvPicPr>
          <p:cNvPr id="8" name="Picture 7">
            <a:extLst>
              <a:ext uri="{FF2B5EF4-FFF2-40B4-BE49-F238E27FC236}">
                <a16:creationId xmlns:a16="http://schemas.microsoft.com/office/drawing/2014/main" id="{BCD9372A-BB59-40A7-BF29-2FB7A4817E72}"/>
              </a:ext>
            </a:extLst>
          </p:cNvPr>
          <p:cNvPicPr>
            <a:picLocks noChangeAspect="1"/>
          </p:cNvPicPr>
          <p:nvPr/>
        </p:nvPicPr>
        <p:blipFill>
          <a:blip r:embed="rId3"/>
          <a:stretch>
            <a:fillRect/>
          </a:stretch>
        </p:blipFill>
        <p:spPr>
          <a:xfrm>
            <a:off x="5840963" y="2603240"/>
            <a:ext cx="5131838" cy="4114802"/>
          </a:xfrm>
          <a:prstGeom prst="rect">
            <a:avLst/>
          </a:prstGeom>
        </p:spPr>
      </p:pic>
    </p:spTree>
    <p:extLst>
      <p:ext uri="{BB962C8B-B14F-4D97-AF65-F5344CB8AC3E}">
        <p14:creationId xmlns:p14="http://schemas.microsoft.com/office/powerpoint/2010/main" val="3532786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E9DBE-AD24-41AE-AE98-DBE3DA76930F}"/>
              </a:ext>
            </a:extLst>
          </p:cNvPr>
          <p:cNvSpPr>
            <a:spLocks noGrp="1"/>
          </p:cNvSpPr>
          <p:nvPr>
            <p:ph type="title"/>
          </p:nvPr>
        </p:nvSpPr>
        <p:spPr/>
        <p:txBody>
          <a:bodyPr/>
          <a:lstStyle/>
          <a:p>
            <a:r>
              <a:rPr lang="en-US" dirty="0"/>
              <a:t>SERVICES</a:t>
            </a:r>
            <a:endParaRPr lang="en-IN" dirty="0"/>
          </a:p>
        </p:txBody>
      </p:sp>
      <p:pic>
        <p:nvPicPr>
          <p:cNvPr id="5" name="Content Placeholder 4">
            <a:extLst>
              <a:ext uri="{FF2B5EF4-FFF2-40B4-BE49-F238E27FC236}">
                <a16:creationId xmlns:a16="http://schemas.microsoft.com/office/drawing/2014/main" id="{722336BF-F5D4-465B-9CDD-20E9F04529B1}"/>
              </a:ext>
            </a:extLst>
          </p:cNvPr>
          <p:cNvPicPr>
            <a:picLocks noGrp="1" noChangeAspect="1"/>
          </p:cNvPicPr>
          <p:nvPr>
            <p:ph idx="1"/>
          </p:nvPr>
        </p:nvPicPr>
        <p:blipFill>
          <a:blip r:embed="rId2"/>
          <a:stretch>
            <a:fillRect/>
          </a:stretch>
        </p:blipFill>
        <p:spPr>
          <a:xfrm>
            <a:off x="895738" y="2444621"/>
            <a:ext cx="10384971" cy="4180114"/>
          </a:xfrm>
        </p:spPr>
      </p:pic>
    </p:spTree>
    <p:extLst>
      <p:ext uri="{BB962C8B-B14F-4D97-AF65-F5344CB8AC3E}">
        <p14:creationId xmlns:p14="http://schemas.microsoft.com/office/powerpoint/2010/main" val="3812208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0DA77-57A0-496C-B69F-4D5DCF84EC01}"/>
              </a:ext>
            </a:extLst>
          </p:cNvPr>
          <p:cNvSpPr>
            <a:spLocks noGrp="1"/>
          </p:cNvSpPr>
          <p:nvPr>
            <p:ph type="title"/>
          </p:nvPr>
        </p:nvSpPr>
        <p:spPr/>
        <p:txBody>
          <a:bodyPr/>
          <a:lstStyle/>
          <a:p>
            <a:r>
              <a:rPr lang="en-US" dirty="0"/>
              <a:t>CAR SELLING</a:t>
            </a:r>
            <a:endParaRPr lang="en-IN" dirty="0"/>
          </a:p>
        </p:txBody>
      </p:sp>
      <p:pic>
        <p:nvPicPr>
          <p:cNvPr id="5" name="Content Placeholder 4">
            <a:extLst>
              <a:ext uri="{FF2B5EF4-FFF2-40B4-BE49-F238E27FC236}">
                <a16:creationId xmlns:a16="http://schemas.microsoft.com/office/drawing/2014/main" id="{0C089D03-C488-41A4-B047-A2BA47CC1628}"/>
              </a:ext>
            </a:extLst>
          </p:cNvPr>
          <p:cNvPicPr>
            <a:picLocks noGrp="1" noChangeAspect="1"/>
          </p:cNvPicPr>
          <p:nvPr>
            <p:ph idx="1"/>
          </p:nvPr>
        </p:nvPicPr>
        <p:blipFill>
          <a:blip r:embed="rId2"/>
          <a:stretch>
            <a:fillRect/>
          </a:stretch>
        </p:blipFill>
        <p:spPr>
          <a:xfrm>
            <a:off x="522515" y="2509935"/>
            <a:ext cx="5477069" cy="3872204"/>
          </a:xfrm>
        </p:spPr>
      </p:pic>
      <p:pic>
        <p:nvPicPr>
          <p:cNvPr id="7" name="Picture 6">
            <a:extLst>
              <a:ext uri="{FF2B5EF4-FFF2-40B4-BE49-F238E27FC236}">
                <a16:creationId xmlns:a16="http://schemas.microsoft.com/office/drawing/2014/main" id="{816D37D3-3DE6-43F3-AFE7-FCFC9F879206}"/>
              </a:ext>
            </a:extLst>
          </p:cNvPr>
          <p:cNvPicPr>
            <a:picLocks noChangeAspect="1"/>
          </p:cNvPicPr>
          <p:nvPr/>
        </p:nvPicPr>
        <p:blipFill>
          <a:blip r:embed="rId3"/>
          <a:stretch>
            <a:fillRect/>
          </a:stretch>
        </p:blipFill>
        <p:spPr>
          <a:xfrm>
            <a:off x="6172040" y="2789853"/>
            <a:ext cx="5789806" cy="3552215"/>
          </a:xfrm>
          <a:prstGeom prst="rect">
            <a:avLst/>
          </a:prstGeom>
        </p:spPr>
      </p:pic>
    </p:spTree>
    <p:extLst>
      <p:ext uri="{BB962C8B-B14F-4D97-AF65-F5344CB8AC3E}">
        <p14:creationId xmlns:p14="http://schemas.microsoft.com/office/powerpoint/2010/main" val="2744714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6B0ED-78DF-474A-9C77-7159259F483E}"/>
              </a:ext>
            </a:extLst>
          </p:cNvPr>
          <p:cNvSpPr>
            <a:spLocks noGrp="1"/>
          </p:cNvSpPr>
          <p:nvPr>
            <p:ph type="title"/>
          </p:nvPr>
        </p:nvSpPr>
        <p:spPr/>
        <p:txBody>
          <a:bodyPr/>
          <a:lstStyle/>
          <a:p>
            <a:r>
              <a:rPr lang="en-US" dirty="0"/>
              <a:t>CAR INSURANCE</a:t>
            </a:r>
            <a:endParaRPr lang="en-IN" dirty="0"/>
          </a:p>
        </p:txBody>
      </p:sp>
      <p:pic>
        <p:nvPicPr>
          <p:cNvPr id="5" name="Content Placeholder 4">
            <a:extLst>
              <a:ext uri="{FF2B5EF4-FFF2-40B4-BE49-F238E27FC236}">
                <a16:creationId xmlns:a16="http://schemas.microsoft.com/office/drawing/2014/main" id="{80EABEC9-7149-43B4-9D91-B995667F38FA}"/>
              </a:ext>
            </a:extLst>
          </p:cNvPr>
          <p:cNvPicPr>
            <a:picLocks noGrp="1" noChangeAspect="1"/>
          </p:cNvPicPr>
          <p:nvPr>
            <p:ph idx="1"/>
          </p:nvPr>
        </p:nvPicPr>
        <p:blipFill>
          <a:blip r:embed="rId2"/>
          <a:stretch>
            <a:fillRect/>
          </a:stretch>
        </p:blipFill>
        <p:spPr>
          <a:xfrm>
            <a:off x="410547" y="2437103"/>
            <a:ext cx="11234057" cy="4103656"/>
          </a:xfrm>
        </p:spPr>
      </p:pic>
    </p:spTree>
    <p:extLst>
      <p:ext uri="{BB962C8B-B14F-4D97-AF65-F5344CB8AC3E}">
        <p14:creationId xmlns:p14="http://schemas.microsoft.com/office/powerpoint/2010/main" val="15522166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E108C-5E80-486A-BF9B-B232E57B2173}"/>
              </a:ext>
            </a:extLst>
          </p:cNvPr>
          <p:cNvSpPr>
            <a:spLocks noGrp="1"/>
          </p:cNvSpPr>
          <p:nvPr>
            <p:ph type="title"/>
          </p:nvPr>
        </p:nvSpPr>
        <p:spPr/>
        <p:txBody>
          <a:bodyPr/>
          <a:lstStyle/>
          <a:p>
            <a:r>
              <a:rPr lang="en-US" dirty="0"/>
              <a:t>FEATURED CARS</a:t>
            </a:r>
            <a:endParaRPr lang="en-IN" dirty="0"/>
          </a:p>
        </p:txBody>
      </p:sp>
      <p:pic>
        <p:nvPicPr>
          <p:cNvPr id="5" name="Content Placeholder 4">
            <a:extLst>
              <a:ext uri="{FF2B5EF4-FFF2-40B4-BE49-F238E27FC236}">
                <a16:creationId xmlns:a16="http://schemas.microsoft.com/office/drawing/2014/main" id="{148BDB39-7E44-4A9A-A92F-57115281B4A0}"/>
              </a:ext>
            </a:extLst>
          </p:cNvPr>
          <p:cNvPicPr>
            <a:picLocks noGrp="1" noChangeAspect="1"/>
          </p:cNvPicPr>
          <p:nvPr>
            <p:ph idx="1"/>
          </p:nvPr>
        </p:nvPicPr>
        <p:blipFill>
          <a:blip r:embed="rId2"/>
          <a:stretch>
            <a:fillRect/>
          </a:stretch>
        </p:blipFill>
        <p:spPr>
          <a:xfrm>
            <a:off x="737120" y="2537927"/>
            <a:ext cx="10534260" cy="4012163"/>
          </a:xfrm>
        </p:spPr>
      </p:pic>
    </p:spTree>
    <p:extLst>
      <p:ext uri="{BB962C8B-B14F-4D97-AF65-F5344CB8AC3E}">
        <p14:creationId xmlns:p14="http://schemas.microsoft.com/office/powerpoint/2010/main" val="24291214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8A6EF-AE20-4D1E-BEF6-0150E4946843}"/>
              </a:ext>
            </a:extLst>
          </p:cNvPr>
          <p:cNvSpPr>
            <a:spLocks noGrp="1"/>
          </p:cNvSpPr>
          <p:nvPr>
            <p:ph type="title"/>
          </p:nvPr>
        </p:nvSpPr>
        <p:spPr/>
        <p:txBody>
          <a:bodyPr/>
          <a:lstStyle/>
          <a:p>
            <a:r>
              <a:rPr lang="en-US" dirty="0"/>
              <a:t>PRICES OF CARS</a:t>
            </a:r>
            <a:endParaRPr lang="en-IN" dirty="0"/>
          </a:p>
        </p:txBody>
      </p:sp>
      <p:pic>
        <p:nvPicPr>
          <p:cNvPr id="5" name="Content Placeholder 4">
            <a:extLst>
              <a:ext uri="{FF2B5EF4-FFF2-40B4-BE49-F238E27FC236}">
                <a16:creationId xmlns:a16="http://schemas.microsoft.com/office/drawing/2014/main" id="{DBB6CA82-280E-47B7-A8B2-71F594D6D0F3}"/>
              </a:ext>
            </a:extLst>
          </p:cNvPr>
          <p:cNvPicPr>
            <a:picLocks noGrp="1" noChangeAspect="1"/>
          </p:cNvPicPr>
          <p:nvPr>
            <p:ph idx="1"/>
          </p:nvPr>
        </p:nvPicPr>
        <p:blipFill>
          <a:blip r:embed="rId2"/>
          <a:stretch>
            <a:fillRect/>
          </a:stretch>
        </p:blipFill>
        <p:spPr>
          <a:xfrm>
            <a:off x="1436914" y="2603499"/>
            <a:ext cx="9489233" cy="4142533"/>
          </a:xfrm>
        </p:spPr>
      </p:pic>
    </p:spTree>
    <p:extLst>
      <p:ext uri="{BB962C8B-B14F-4D97-AF65-F5344CB8AC3E}">
        <p14:creationId xmlns:p14="http://schemas.microsoft.com/office/powerpoint/2010/main" val="30196542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30158-4497-40D3-B24D-553FB07928CC}"/>
              </a:ext>
            </a:extLst>
          </p:cNvPr>
          <p:cNvSpPr>
            <a:spLocks noGrp="1"/>
          </p:cNvSpPr>
          <p:nvPr>
            <p:ph type="title"/>
          </p:nvPr>
        </p:nvSpPr>
        <p:spPr/>
        <p:txBody>
          <a:bodyPr/>
          <a:lstStyle/>
          <a:p>
            <a:r>
              <a:rPr lang="en-US" dirty="0"/>
              <a:t>PRICES CODE</a:t>
            </a:r>
            <a:endParaRPr lang="en-IN" dirty="0"/>
          </a:p>
        </p:txBody>
      </p:sp>
      <p:sp>
        <p:nvSpPr>
          <p:cNvPr id="3" name="Content Placeholder 2">
            <a:extLst>
              <a:ext uri="{FF2B5EF4-FFF2-40B4-BE49-F238E27FC236}">
                <a16:creationId xmlns:a16="http://schemas.microsoft.com/office/drawing/2014/main" id="{7F16738C-CD07-4223-9380-30F46C82B545}"/>
              </a:ext>
            </a:extLst>
          </p:cNvPr>
          <p:cNvSpPr>
            <a:spLocks noGrp="1"/>
          </p:cNvSpPr>
          <p:nvPr>
            <p:ph idx="1"/>
          </p:nvPr>
        </p:nvSpPr>
        <p:spPr/>
        <p:txBody>
          <a:bodyPr/>
          <a:lstStyle/>
          <a:p>
            <a:endParaRPr lang="en-IN" dirty="0"/>
          </a:p>
        </p:txBody>
      </p:sp>
      <p:sp>
        <p:nvSpPr>
          <p:cNvPr id="4" name="TextBox 3">
            <a:extLst>
              <a:ext uri="{FF2B5EF4-FFF2-40B4-BE49-F238E27FC236}">
                <a16:creationId xmlns:a16="http://schemas.microsoft.com/office/drawing/2014/main" id="{34C5B35F-4C37-4EBA-A0D8-F0D7646956A4}"/>
              </a:ext>
            </a:extLst>
          </p:cNvPr>
          <p:cNvSpPr txBox="1"/>
          <p:nvPr/>
        </p:nvSpPr>
        <p:spPr>
          <a:xfrm>
            <a:off x="487017" y="2286000"/>
            <a:ext cx="11201400" cy="4383157"/>
          </a:xfrm>
          <a:prstGeom prst="rect">
            <a:avLst/>
          </a:prstGeom>
          <a:solidFill>
            <a:schemeClr val="bg1"/>
          </a:solidFill>
        </p:spPr>
        <p:txBody>
          <a:bodyPr wrap="square" rtlCol="0">
            <a:spAutoFit/>
          </a:bodyPr>
          <a:lstStyle/>
          <a:p>
            <a:endParaRPr lang="en-IN" dirty="0"/>
          </a:p>
        </p:txBody>
      </p:sp>
      <p:sp>
        <p:nvSpPr>
          <p:cNvPr id="5" name="TextBox 4">
            <a:extLst>
              <a:ext uri="{FF2B5EF4-FFF2-40B4-BE49-F238E27FC236}">
                <a16:creationId xmlns:a16="http://schemas.microsoft.com/office/drawing/2014/main" id="{30308ED4-2D28-46B4-9063-683170B679C1}"/>
              </a:ext>
            </a:extLst>
          </p:cNvPr>
          <p:cNvSpPr txBox="1"/>
          <p:nvPr/>
        </p:nvSpPr>
        <p:spPr>
          <a:xfrm>
            <a:off x="1411356" y="2445026"/>
            <a:ext cx="4780721" cy="3785652"/>
          </a:xfrm>
          <a:prstGeom prst="rect">
            <a:avLst/>
          </a:prstGeom>
          <a:noFill/>
        </p:spPr>
        <p:txBody>
          <a:bodyPr wrap="square" rtlCol="0">
            <a:spAutoFit/>
          </a:bodyPr>
          <a:lstStyle/>
          <a:p>
            <a:r>
              <a:rPr lang="en-IN" sz="1200" dirty="0"/>
              <a:t>&lt;html&gt;</a:t>
            </a:r>
          </a:p>
          <a:p>
            <a:r>
              <a:rPr lang="en-IN" sz="1200" dirty="0"/>
              <a:t>&lt;head&gt;</a:t>
            </a:r>
          </a:p>
          <a:p>
            <a:r>
              <a:rPr lang="en-IN" sz="1200" dirty="0"/>
              <a:t>&lt;style&gt;</a:t>
            </a:r>
          </a:p>
          <a:p>
            <a:r>
              <a:rPr lang="en-IN" sz="1200" dirty="0"/>
              <a:t>a{</a:t>
            </a:r>
            <a:r>
              <a:rPr lang="en-IN" sz="1200" dirty="0" err="1"/>
              <a:t>text-decoration:none</a:t>
            </a:r>
            <a:r>
              <a:rPr lang="en-IN" sz="1200" dirty="0"/>
              <a:t>;}</a:t>
            </a:r>
          </a:p>
          <a:p>
            <a:r>
              <a:rPr lang="en-IN" sz="1200" dirty="0" err="1"/>
              <a:t>button:hover</a:t>
            </a:r>
            <a:r>
              <a:rPr lang="en-IN" sz="1200" dirty="0"/>
              <a:t>{</a:t>
            </a:r>
          </a:p>
          <a:p>
            <a:r>
              <a:rPr lang="en-IN" sz="1200" dirty="0"/>
              <a:t>		opacity:0.8;</a:t>
            </a:r>
          </a:p>
          <a:p>
            <a:r>
              <a:rPr lang="en-IN" sz="1200" dirty="0"/>
              <a:t>		}</a:t>
            </a:r>
          </a:p>
          <a:p>
            <a:r>
              <a:rPr lang="en-IN" sz="1200" dirty="0"/>
              <a:t>	button{border-radius:12px}</a:t>
            </a:r>
          </a:p>
          <a:p>
            <a:r>
              <a:rPr lang="en-IN" sz="1200" dirty="0"/>
              <a:t>.button{</a:t>
            </a:r>
          </a:p>
          <a:p>
            <a:r>
              <a:rPr lang="en-IN" sz="1200" dirty="0"/>
              <a:t>		background-</a:t>
            </a:r>
            <a:r>
              <a:rPr lang="en-IN" sz="1200" dirty="0" err="1"/>
              <a:t>color</a:t>
            </a:r>
            <a:r>
              <a:rPr lang="en-IN" sz="1200" dirty="0"/>
              <a:t>: pink;</a:t>
            </a:r>
          </a:p>
          <a:p>
            <a:r>
              <a:rPr lang="en-IN" sz="1200" dirty="0"/>
              <a:t>		border: none;</a:t>
            </a:r>
          </a:p>
          <a:p>
            <a:r>
              <a:rPr lang="en-IN" sz="1200" dirty="0"/>
              <a:t>		padding: 15px 32px;</a:t>
            </a:r>
          </a:p>
          <a:p>
            <a:r>
              <a:rPr lang="en-IN" sz="1200" dirty="0"/>
              <a:t>		</a:t>
            </a:r>
            <a:r>
              <a:rPr lang="en-IN" sz="1200" dirty="0" err="1"/>
              <a:t>text-align:center</a:t>
            </a:r>
            <a:r>
              <a:rPr lang="en-IN" sz="1200" dirty="0"/>
              <a:t>;</a:t>
            </a:r>
          </a:p>
          <a:p>
            <a:r>
              <a:rPr lang="en-IN" sz="1200" dirty="0"/>
              <a:t>		text-decoration: none;</a:t>
            </a:r>
          </a:p>
          <a:p>
            <a:r>
              <a:rPr lang="en-IN" sz="1200" dirty="0"/>
              <a:t>		display: inline-block;</a:t>
            </a:r>
          </a:p>
          <a:p>
            <a:r>
              <a:rPr lang="en-IN" sz="1200" dirty="0"/>
              <a:t>		margin: 4px 2px;</a:t>
            </a:r>
          </a:p>
          <a:p>
            <a:r>
              <a:rPr lang="en-IN" sz="1200" dirty="0"/>
              <a:t>		cursor: pointer;</a:t>
            </a:r>
          </a:p>
          <a:p>
            <a:r>
              <a:rPr lang="en-IN" sz="1200" dirty="0"/>
              <a:t>	}</a:t>
            </a:r>
          </a:p>
          <a:p>
            <a:r>
              <a:rPr lang="en-IN" sz="1200" dirty="0"/>
              <a:t>&lt;/style&gt;</a:t>
            </a:r>
          </a:p>
          <a:p>
            <a:r>
              <a:rPr lang="en-IN" sz="1200" dirty="0"/>
              <a:t>&lt;/head&gt;</a:t>
            </a:r>
          </a:p>
        </p:txBody>
      </p:sp>
      <p:sp>
        <p:nvSpPr>
          <p:cNvPr id="6" name="TextBox 5">
            <a:extLst>
              <a:ext uri="{FF2B5EF4-FFF2-40B4-BE49-F238E27FC236}">
                <a16:creationId xmlns:a16="http://schemas.microsoft.com/office/drawing/2014/main" id="{E413AB90-8D2B-42C1-B23B-91330EDBAC7E}"/>
              </a:ext>
            </a:extLst>
          </p:cNvPr>
          <p:cNvSpPr txBox="1"/>
          <p:nvPr/>
        </p:nvSpPr>
        <p:spPr>
          <a:xfrm>
            <a:off x="5476461" y="2445026"/>
            <a:ext cx="6202017" cy="3970318"/>
          </a:xfrm>
          <a:prstGeom prst="rect">
            <a:avLst/>
          </a:prstGeom>
          <a:noFill/>
        </p:spPr>
        <p:txBody>
          <a:bodyPr wrap="square" rtlCol="0">
            <a:spAutoFit/>
          </a:bodyPr>
          <a:lstStyle/>
          <a:p>
            <a:r>
              <a:rPr lang="en-IN" sz="1050" dirty="0"/>
              <a:t>&lt;body&gt;</a:t>
            </a:r>
          </a:p>
          <a:p>
            <a:r>
              <a:rPr lang="en-IN" sz="1050" dirty="0"/>
              <a:t>&lt;</a:t>
            </a:r>
            <a:r>
              <a:rPr lang="en-IN" sz="1050" dirty="0" err="1"/>
              <a:t>center</a:t>
            </a:r>
            <a:r>
              <a:rPr lang="en-IN" sz="1050" dirty="0"/>
              <a:t>&gt;&lt;font size="5" &gt; Maruti Suzuki Vitara </a:t>
            </a:r>
            <a:r>
              <a:rPr lang="en-IN" sz="1050" dirty="0" err="1"/>
              <a:t>Brezza</a:t>
            </a:r>
            <a:r>
              <a:rPr lang="en-IN" sz="1050" dirty="0"/>
              <a:t> New Car Prices in Popular Cities &lt;/font&gt;&lt;/</a:t>
            </a:r>
            <a:r>
              <a:rPr lang="en-IN" sz="1050" dirty="0" err="1"/>
              <a:t>center</a:t>
            </a:r>
            <a:r>
              <a:rPr lang="en-IN" sz="1050" dirty="0"/>
              <a:t>&gt;</a:t>
            </a:r>
          </a:p>
          <a:p>
            <a:r>
              <a:rPr lang="en-IN" sz="1050" dirty="0"/>
              <a:t>&lt;</a:t>
            </a:r>
            <a:r>
              <a:rPr lang="en-IN" sz="1050" dirty="0" err="1"/>
              <a:t>br</a:t>
            </a:r>
            <a:r>
              <a:rPr lang="en-IN" sz="1050" dirty="0"/>
              <a:t>&gt;</a:t>
            </a:r>
          </a:p>
          <a:p>
            <a:r>
              <a:rPr lang="en-IN" sz="1050" dirty="0"/>
              <a:t>&lt;table  width="50%" height="70%" </a:t>
            </a:r>
            <a:r>
              <a:rPr lang="en-IN" sz="1050" dirty="0" err="1"/>
              <a:t>cellspacing</a:t>
            </a:r>
            <a:r>
              <a:rPr lang="en-IN" sz="1050" dirty="0"/>
              <a:t>="5" cellpadding="5" border="1" align="</a:t>
            </a:r>
            <a:r>
              <a:rPr lang="en-IN" sz="1050" dirty="0" err="1"/>
              <a:t>center</a:t>
            </a:r>
            <a:r>
              <a:rPr lang="en-IN" sz="1050" dirty="0"/>
              <a:t>"&gt;</a:t>
            </a:r>
          </a:p>
          <a:p>
            <a:r>
              <a:rPr lang="en-IN" sz="1050" dirty="0"/>
              <a:t>&lt;tr&gt;</a:t>
            </a:r>
          </a:p>
          <a:p>
            <a:r>
              <a:rPr lang="en-IN" sz="1050" dirty="0"/>
              <a:t>&lt;td&gt; City &lt;/td&gt;</a:t>
            </a:r>
          </a:p>
          <a:p>
            <a:r>
              <a:rPr lang="en-IN" sz="1050" dirty="0"/>
              <a:t>&lt;td&gt;Ex-showroom Price &lt;/td&gt;</a:t>
            </a:r>
          </a:p>
          <a:p>
            <a:r>
              <a:rPr lang="en-IN" sz="1050" dirty="0"/>
              <a:t>&lt;td&gt; On-road Price&lt;/td&gt;</a:t>
            </a:r>
          </a:p>
          <a:p>
            <a:r>
              <a:rPr lang="en-IN" sz="1050" dirty="0"/>
              <a:t>&lt;/tr&gt;</a:t>
            </a:r>
          </a:p>
          <a:p>
            <a:r>
              <a:rPr lang="en-IN" sz="1050" dirty="0"/>
              <a:t>&lt;tr&gt;&lt;td&gt;New Delhi&lt;/td&gt;&lt;td&gt;Rs 7.68-10.65  lakh&lt;/td&gt;&lt;td&gt;Rs 8.74-12.55 lakh&lt;/td&gt;&lt;/tr&gt;</a:t>
            </a:r>
          </a:p>
          <a:p>
            <a:r>
              <a:rPr lang="en-IN" sz="1050" dirty="0"/>
              <a:t>&lt;tr&gt;&lt;td&gt;Mumbai&lt;/td&gt;&lt;td&gt;Rs 7.78-10.70 lakh&lt;/td&gt;&lt;td&gt;Rs  9.21-12.81 lakh&lt;/td&gt;&lt;/tr&gt;</a:t>
            </a:r>
          </a:p>
          <a:p>
            <a:r>
              <a:rPr lang="en-IN" sz="1050" dirty="0"/>
              <a:t>&lt;tr&gt;&lt;td&gt;Bangalore&lt;/td&gt;&lt;td&gt;Rs 7.86-10.77  lakh&lt;/td&gt;&lt;td&gt;Rs 9.43-13.33 lakh&lt;/td&gt;&lt;/tr&gt;</a:t>
            </a:r>
          </a:p>
          <a:p>
            <a:r>
              <a:rPr lang="en-IN" sz="1050" dirty="0"/>
              <a:t>&lt;tr&gt;&lt;td&gt;Chennai&lt;/td&gt;&lt;td&gt;Rs 7.93-10.75 lakh&lt;/td&gt;&lt;td&gt;Rs 9.13-12.98  lakh&lt;/td&gt;&lt;/tr&gt;</a:t>
            </a:r>
          </a:p>
          <a:p>
            <a:r>
              <a:rPr lang="en-IN" sz="1050" dirty="0"/>
              <a:t>&lt;tr&gt;&lt;td&gt;Hyderabad&lt;/td&gt;&lt;td&gt;Rs 7.89-10.71  lakh&lt;/td&gt;&lt;td&gt;Rs 9.54-13.22  lakh&lt;/td&gt;&lt;/tr&gt;</a:t>
            </a:r>
          </a:p>
          <a:p>
            <a:r>
              <a:rPr lang="en-IN" sz="1050" dirty="0"/>
              <a:t>&lt;tr&gt;&lt;td&gt;Pune&lt;/td&gt;&lt;td&gt;Rs  7.77-10.69  lakh&lt;/td&gt;&lt;td&gt;Rs 9.18-12.8 lakh&lt;/td&gt;&lt;/tr&gt;</a:t>
            </a:r>
          </a:p>
          <a:p>
            <a:r>
              <a:rPr lang="en-IN" sz="1050" dirty="0"/>
              <a:t>&lt;tr&gt;&lt;td&gt;Kolkata&lt;/td&gt;&lt;td&gt;Rs 7.91-10.85  lakh&lt;/td&gt;&lt;td&gt;Rs 9.0-12.15 lakh&lt;/td&gt;&lt;/tr&gt;</a:t>
            </a:r>
          </a:p>
          <a:p>
            <a:r>
              <a:rPr lang="en-IN" sz="1050" dirty="0"/>
              <a:t>&lt;/table&gt;</a:t>
            </a:r>
          </a:p>
          <a:p>
            <a:r>
              <a:rPr lang="en-IN" sz="1050" dirty="0"/>
              <a:t>&lt;</a:t>
            </a:r>
            <a:r>
              <a:rPr lang="en-IN" sz="1050" dirty="0" err="1"/>
              <a:t>center</a:t>
            </a:r>
            <a:r>
              <a:rPr lang="en-IN" sz="1050" dirty="0"/>
              <a:t>&gt;</a:t>
            </a:r>
          </a:p>
          <a:p>
            <a:endParaRPr lang="en-IN" sz="1050" dirty="0"/>
          </a:p>
          <a:p>
            <a:r>
              <a:rPr lang="en-IN" sz="1050" dirty="0"/>
              <a:t>&lt;button class="button"&gt;&lt;a </a:t>
            </a:r>
            <a:r>
              <a:rPr lang="en-IN" sz="1050" dirty="0" err="1"/>
              <a:t>href</a:t>
            </a:r>
            <a:r>
              <a:rPr lang="en-IN" sz="1050" dirty="0"/>
              <a:t>="features.html"&gt;Back&lt;/a&gt;&lt;/button&gt;</a:t>
            </a:r>
          </a:p>
          <a:p>
            <a:r>
              <a:rPr lang="en-IN" sz="1050" dirty="0"/>
              <a:t>&lt;/</a:t>
            </a:r>
            <a:r>
              <a:rPr lang="en-IN" sz="1050" dirty="0" err="1"/>
              <a:t>center</a:t>
            </a:r>
            <a:r>
              <a:rPr lang="en-IN" sz="1050" dirty="0"/>
              <a:t>&gt;</a:t>
            </a:r>
          </a:p>
          <a:p>
            <a:r>
              <a:rPr lang="en-IN" sz="1050" dirty="0"/>
              <a:t>&lt;/body&gt;</a:t>
            </a:r>
          </a:p>
          <a:p>
            <a:r>
              <a:rPr lang="en-IN" sz="1050" dirty="0"/>
              <a:t>&lt;/html&gt;</a:t>
            </a:r>
          </a:p>
        </p:txBody>
      </p:sp>
    </p:spTree>
    <p:extLst>
      <p:ext uri="{BB962C8B-B14F-4D97-AF65-F5344CB8AC3E}">
        <p14:creationId xmlns:p14="http://schemas.microsoft.com/office/powerpoint/2010/main" val="37388920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4DC70-A69F-4C10-8A1D-3B0E563F7C1F}"/>
              </a:ext>
            </a:extLst>
          </p:cNvPr>
          <p:cNvSpPr>
            <a:spLocks noGrp="1"/>
          </p:cNvSpPr>
          <p:nvPr>
            <p:ph type="title"/>
          </p:nvPr>
        </p:nvSpPr>
        <p:spPr/>
        <p:txBody>
          <a:bodyPr/>
          <a:lstStyle/>
          <a:p>
            <a:r>
              <a:rPr lang="en-US" dirty="0"/>
              <a:t> CARS REVIEWS</a:t>
            </a:r>
            <a:endParaRPr lang="en-IN" dirty="0"/>
          </a:p>
        </p:txBody>
      </p:sp>
      <p:pic>
        <p:nvPicPr>
          <p:cNvPr id="5" name="Content Placeholder 4">
            <a:extLst>
              <a:ext uri="{FF2B5EF4-FFF2-40B4-BE49-F238E27FC236}">
                <a16:creationId xmlns:a16="http://schemas.microsoft.com/office/drawing/2014/main" id="{E3B85712-8BFB-45B6-AF77-F0DC5951ED36}"/>
              </a:ext>
            </a:extLst>
          </p:cNvPr>
          <p:cNvPicPr>
            <a:picLocks noGrp="1" noChangeAspect="1"/>
          </p:cNvPicPr>
          <p:nvPr>
            <p:ph idx="1"/>
          </p:nvPr>
        </p:nvPicPr>
        <p:blipFill>
          <a:blip r:embed="rId2"/>
          <a:stretch>
            <a:fillRect/>
          </a:stretch>
        </p:blipFill>
        <p:spPr>
          <a:xfrm>
            <a:off x="979714" y="2360645"/>
            <a:ext cx="10254343" cy="4357396"/>
          </a:xfrm>
        </p:spPr>
      </p:pic>
    </p:spTree>
    <p:extLst>
      <p:ext uri="{BB962C8B-B14F-4D97-AF65-F5344CB8AC3E}">
        <p14:creationId xmlns:p14="http://schemas.microsoft.com/office/powerpoint/2010/main" val="18003901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C22F2-3C45-4009-9879-FE5560AB72F6}"/>
              </a:ext>
            </a:extLst>
          </p:cNvPr>
          <p:cNvSpPr>
            <a:spLocks noGrp="1"/>
          </p:cNvSpPr>
          <p:nvPr>
            <p:ph type="title"/>
          </p:nvPr>
        </p:nvSpPr>
        <p:spPr/>
        <p:txBody>
          <a:bodyPr/>
          <a:lstStyle/>
          <a:p>
            <a:r>
              <a:rPr lang="en-US" dirty="0"/>
              <a:t>CONTACT US</a:t>
            </a:r>
            <a:endParaRPr lang="en-IN" dirty="0"/>
          </a:p>
        </p:txBody>
      </p:sp>
      <p:pic>
        <p:nvPicPr>
          <p:cNvPr id="5" name="Content Placeholder 4">
            <a:extLst>
              <a:ext uri="{FF2B5EF4-FFF2-40B4-BE49-F238E27FC236}">
                <a16:creationId xmlns:a16="http://schemas.microsoft.com/office/drawing/2014/main" id="{D1ADD80A-275C-4789-A32A-D323E71A7847}"/>
              </a:ext>
            </a:extLst>
          </p:cNvPr>
          <p:cNvPicPr>
            <a:picLocks noGrp="1" noChangeAspect="1"/>
          </p:cNvPicPr>
          <p:nvPr>
            <p:ph idx="1"/>
          </p:nvPr>
        </p:nvPicPr>
        <p:blipFill>
          <a:blip r:embed="rId2"/>
          <a:stretch>
            <a:fillRect/>
          </a:stretch>
        </p:blipFill>
        <p:spPr>
          <a:xfrm>
            <a:off x="615820" y="2603500"/>
            <a:ext cx="11168743" cy="4067888"/>
          </a:xfrm>
        </p:spPr>
      </p:pic>
    </p:spTree>
    <p:extLst>
      <p:ext uri="{BB962C8B-B14F-4D97-AF65-F5344CB8AC3E}">
        <p14:creationId xmlns:p14="http://schemas.microsoft.com/office/powerpoint/2010/main" val="40439988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CAC6FF-C96D-4274-8426-825D92E74D1C}"/>
              </a:ext>
            </a:extLst>
          </p:cNvPr>
          <p:cNvSpPr>
            <a:spLocks noGrp="1"/>
          </p:cNvSpPr>
          <p:nvPr>
            <p:ph type="title"/>
          </p:nvPr>
        </p:nvSpPr>
        <p:spPr/>
        <p:txBody>
          <a:bodyPr/>
          <a:lstStyle/>
          <a:p>
            <a:r>
              <a:rPr lang="en-US" dirty="0"/>
              <a:t>CONTACT US CODE</a:t>
            </a:r>
            <a:endParaRPr lang="en-IN" dirty="0"/>
          </a:p>
        </p:txBody>
      </p:sp>
      <p:sp>
        <p:nvSpPr>
          <p:cNvPr id="3" name="Content Placeholder 2">
            <a:extLst>
              <a:ext uri="{FF2B5EF4-FFF2-40B4-BE49-F238E27FC236}">
                <a16:creationId xmlns:a16="http://schemas.microsoft.com/office/drawing/2014/main" id="{5D3B5631-BB05-4616-9DFF-29A22830BF01}"/>
              </a:ext>
            </a:extLst>
          </p:cNvPr>
          <p:cNvSpPr>
            <a:spLocks noGrp="1"/>
          </p:cNvSpPr>
          <p:nvPr>
            <p:ph idx="1"/>
          </p:nvPr>
        </p:nvSpPr>
        <p:spPr>
          <a:xfrm>
            <a:off x="884583" y="2435087"/>
            <a:ext cx="9031784" cy="3584713"/>
          </a:xfrm>
        </p:spPr>
        <p:txBody>
          <a:bodyPr/>
          <a:lstStyle/>
          <a:p>
            <a:endParaRPr lang="en-IN" dirty="0"/>
          </a:p>
        </p:txBody>
      </p:sp>
      <p:sp>
        <p:nvSpPr>
          <p:cNvPr id="5" name="TextBox 4">
            <a:extLst>
              <a:ext uri="{FF2B5EF4-FFF2-40B4-BE49-F238E27FC236}">
                <a16:creationId xmlns:a16="http://schemas.microsoft.com/office/drawing/2014/main" id="{138253E1-8BEF-4D39-8FA1-1A5A2E7CAD41}"/>
              </a:ext>
            </a:extLst>
          </p:cNvPr>
          <p:cNvSpPr txBox="1"/>
          <p:nvPr/>
        </p:nvSpPr>
        <p:spPr>
          <a:xfrm>
            <a:off x="526774" y="2246243"/>
            <a:ext cx="11171583" cy="4432853"/>
          </a:xfrm>
          <a:prstGeom prst="rect">
            <a:avLst/>
          </a:prstGeom>
          <a:solidFill>
            <a:schemeClr val="bg1">
              <a:lumMod val="95000"/>
            </a:schemeClr>
          </a:solidFill>
        </p:spPr>
        <p:txBody>
          <a:bodyPr wrap="square" rtlCol="0">
            <a:spAutoFit/>
          </a:bodyPr>
          <a:lstStyle/>
          <a:p>
            <a:endParaRPr lang="en-IN" dirty="0"/>
          </a:p>
        </p:txBody>
      </p:sp>
      <p:sp>
        <p:nvSpPr>
          <p:cNvPr id="6" name="TextBox 5">
            <a:extLst>
              <a:ext uri="{FF2B5EF4-FFF2-40B4-BE49-F238E27FC236}">
                <a16:creationId xmlns:a16="http://schemas.microsoft.com/office/drawing/2014/main" id="{CC2F38AD-841A-4DCF-8F6A-2112EF04D675}"/>
              </a:ext>
            </a:extLst>
          </p:cNvPr>
          <p:cNvSpPr txBox="1"/>
          <p:nvPr/>
        </p:nvSpPr>
        <p:spPr>
          <a:xfrm>
            <a:off x="460513" y="2246243"/>
            <a:ext cx="4840356" cy="4708981"/>
          </a:xfrm>
          <a:prstGeom prst="rect">
            <a:avLst/>
          </a:prstGeom>
          <a:noFill/>
        </p:spPr>
        <p:txBody>
          <a:bodyPr wrap="square" rtlCol="0">
            <a:spAutoFit/>
          </a:bodyPr>
          <a:lstStyle/>
          <a:p>
            <a:r>
              <a:rPr lang="en-IN" sz="900" dirty="0"/>
              <a:t>&lt;</a:t>
            </a:r>
            <a:r>
              <a:rPr lang="en-IN" sz="1000" dirty="0"/>
              <a:t>html&gt;</a:t>
            </a:r>
          </a:p>
          <a:p>
            <a:r>
              <a:rPr lang="en-IN" sz="1000" dirty="0"/>
              <a:t>&lt;head&gt;</a:t>
            </a:r>
          </a:p>
          <a:p>
            <a:r>
              <a:rPr lang="en-IN" sz="1000" dirty="0"/>
              <a:t>&lt;style&gt;</a:t>
            </a:r>
          </a:p>
          <a:p>
            <a:r>
              <a:rPr lang="en-IN" sz="1000" dirty="0"/>
              <a:t>a{</a:t>
            </a:r>
            <a:r>
              <a:rPr lang="en-IN" sz="1000" dirty="0" err="1"/>
              <a:t>text-decoration:none</a:t>
            </a:r>
            <a:r>
              <a:rPr lang="en-IN" sz="1000" dirty="0"/>
              <a:t>;}</a:t>
            </a:r>
          </a:p>
          <a:p>
            <a:r>
              <a:rPr lang="en-IN" sz="1000" dirty="0"/>
              <a:t>body</a:t>
            </a:r>
          </a:p>
          <a:p>
            <a:r>
              <a:rPr lang="en-IN" sz="1000" dirty="0"/>
              <a:t>	{</a:t>
            </a:r>
          </a:p>
          <a:p>
            <a:r>
              <a:rPr lang="en-IN" sz="1000" dirty="0"/>
              <a:t>	</a:t>
            </a:r>
            <a:r>
              <a:rPr lang="en-IN" sz="1000" dirty="0" err="1"/>
              <a:t>background-image:url</a:t>
            </a:r>
            <a:r>
              <a:rPr lang="en-IN" sz="1000" dirty="0"/>
              <a:t>("carimg1.jpg");</a:t>
            </a:r>
          </a:p>
          <a:p>
            <a:r>
              <a:rPr lang="en-IN" sz="1000" dirty="0"/>
              <a:t>	background-size:100%;</a:t>
            </a:r>
          </a:p>
          <a:p>
            <a:r>
              <a:rPr lang="en-IN" sz="1000" dirty="0"/>
              <a:t>	</a:t>
            </a:r>
            <a:r>
              <a:rPr lang="en-IN" sz="1000" dirty="0" err="1"/>
              <a:t>background-attachment:fixed</a:t>
            </a:r>
            <a:r>
              <a:rPr lang="en-IN" sz="1000" dirty="0"/>
              <a:t>;</a:t>
            </a:r>
          </a:p>
          <a:p>
            <a:r>
              <a:rPr lang="en-IN" sz="1000" dirty="0"/>
              <a:t>	</a:t>
            </a:r>
            <a:r>
              <a:rPr lang="en-IN" sz="1000" dirty="0" err="1"/>
              <a:t>background-repeat:no-repeat</a:t>
            </a:r>
            <a:r>
              <a:rPr lang="en-IN" sz="1000" dirty="0"/>
              <a:t>;</a:t>
            </a:r>
          </a:p>
          <a:p>
            <a:r>
              <a:rPr lang="en-IN" sz="1000" dirty="0"/>
              <a:t>	}</a:t>
            </a:r>
          </a:p>
          <a:p>
            <a:r>
              <a:rPr lang="en-IN" sz="1000" dirty="0"/>
              <a:t>	</a:t>
            </a:r>
            <a:r>
              <a:rPr lang="en-IN" sz="1000" dirty="0" err="1"/>
              <a:t>button:hover</a:t>
            </a:r>
            <a:r>
              <a:rPr lang="en-IN" sz="1000" dirty="0"/>
              <a:t>{</a:t>
            </a:r>
          </a:p>
          <a:p>
            <a:r>
              <a:rPr lang="en-IN" sz="1000" dirty="0"/>
              <a:t>		opacity:0.8;</a:t>
            </a:r>
          </a:p>
          <a:p>
            <a:r>
              <a:rPr lang="en-IN" sz="1000" dirty="0"/>
              <a:t>		}</a:t>
            </a:r>
          </a:p>
          <a:p>
            <a:r>
              <a:rPr lang="en-IN" sz="1000" dirty="0"/>
              <a:t>	button{border-radius:12px}</a:t>
            </a:r>
          </a:p>
          <a:p>
            <a:r>
              <a:rPr lang="en-IN" sz="1000" dirty="0"/>
              <a:t>.button{</a:t>
            </a:r>
          </a:p>
          <a:p>
            <a:r>
              <a:rPr lang="en-IN" sz="1000" dirty="0"/>
              <a:t>		background-</a:t>
            </a:r>
            <a:r>
              <a:rPr lang="en-IN" sz="1000" dirty="0" err="1"/>
              <a:t>color</a:t>
            </a:r>
            <a:r>
              <a:rPr lang="en-IN" sz="1000" dirty="0"/>
              <a:t>: orange;</a:t>
            </a:r>
          </a:p>
          <a:p>
            <a:r>
              <a:rPr lang="en-IN" sz="1000" dirty="0"/>
              <a:t>		border: none;</a:t>
            </a:r>
          </a:p>
          <a:p>
            <a:r>
              <a:rPr lang="en-IN" sz="1000" dirty="0"/>
              <a:t>		padding: 15px 32px;</a:t>
            </a:r>
          </a:p>
          <a:p>
            <a:r>
              <a:rPr lang="en-IN" sz="1000" dirty="0"/>
              <a:t>		</a:t>
            </a:r>
            <a:r>
              <a:rPr lang="en-IN" sz="1000" dirty="0" err="1"/>
              <a:t>text-align:center</a:t>
            </a:r>
            <a:r>
              <a:rPr lang="en-IN" sz="1000" dirty="0"/>
              <a:t>;</a:t>
            </a:r>
          </a:p>
          <a:p>
            <a:r>
              <a:rPr lang="en-IN" sz="1000" dirty="0"/>
              <a:t>		text-decoration: none;</a:t>
            </a:r>
          </a:p>
          <a:p>
            <a:r>
              <a:rPr lang="en-IN" sz="1000" dirty="0"/>
              <a:t>		display: inline-block;</a:t>
            </a:r>
          </a:p>
          <a:p>
            <a:r>
              <a:rPr lang="en-IN" sz="1000" dirty="0"/>
              <a:t>		margin: 4px 2px;</a:t>
            </a:r>
          </a:p>
          <a:p>
            <a:r>
              <a:rPr lang="en-IN" sz="1000" dirty="0"/>
              <a:t>		cursor: pointer;</a:t>
            </a:r>
          </a:p>
          <a:p>
            <a:r>
              <a:rPr lang="en-IN" sz="1000" dirty="0"/>
              <a:t>	}</a:t>
            </a:r>
          </a:p>
          <a:p>
            <a:r>
              <a:rPr lang="en-IN" sz="1000" dirty="0"/>
              <a:t>.button1{</a:t>
            </a:r>
          </a:p>
          <a:p>
            <a:r>
              <a:rPr lang="en-IN" sz="1000" dirty="0"/>
              <a:t>		background-</a:t>
            </a:r>
            <a:r>
              <a:rPr lang="en-IN" sz="1000" dirty="0" err="1"/>
              <a:t>color</a:t>
            </a:r>
            <a:r>
              <a:rPr lang="en-IN" sz="1000" dirty="0"/>
              <a:t>: pink;</a:t>
            </a:r>
          </a:p>
          <a:p>
            <a:r>
              <a:rPr lang="en-IN" sz="1000" dirty="0"/>
              <a:t>		border: none;</a:t>
            </a:r>
          </a:p>
          <a:p>
            <a:r>
              <a:rPr lang="en-IN" sz="1000" dirty="0"/>
              <a:t>		padding: 15px 32px;</a:t>
            </a:r>
          </a:p>
          <a:p>
            <a:r>
              <a:rPr lang="en-IN" sz="1000" dirty="0"/>
              <a:t>		</a:t>
            </a:r>
            <a:r>
              <a:rPr lang="en-IN" sz="1000" dirty="0" err="1"/>
              <a:t>text-align:center</a:t>
            </a:r>
            <a:r>
              <a:rPr lang="en-IN" sz="1000" dirty="0"/>
              <a:t>;</a:t>
            </a:r>
          </a:p>
        </p:txBody>
      </p:sp>
      <p:sp>
        <p:nvSpPr>
          <p:cNvPr id="7" name="TextBox 6">
            <a:extLst>
              <a:ext uri="{FF2B5EF4-FFF2-40B4-BE49-F238E27FC236}">
                <a16:creationId xmlns:a16="http://schemas.microsoft.com/office/drawing/2014/main" id="{841AB209-0040-4D02-B10B-30356EB04115}"/>
              </a:ext>
            </a:extLst>
          </p:cNvPr>
          <p:cNvSpPr txBox="1"/>
          <p:nvPr/>
        </p:nvSpPr>
        <p:spPr>
          <a:xfrm>
            <a:off x="3455503" y="2506859"/>
            <a:ext cx="3756992" cy="4862870"/>
          </a:xfrm>
          <a:prstGeom prst="rect">
            <a:avLst/>
          </a:prstGeom>
          <a:noFill/>
        </p:spPr>
        <p:txBody>
          <a:bodyPr wrap="square" rtlCol="0">
            <a:spAutoFit/>
          </a:bodyPr>
          <a:lstStyle/>
          <a:p>
            <a:r>
              <a:rPr lang="en-IN" sz="1000" dirty="0"/>
              <a:t>		text-decoration: none;</a:t>
            </a:r>
          </a:p>
          <a:p>
            <a:r>
              <a:rPr lang="en-IN" sz="1000" dirty="0"/>
              <a:t>		display: inline-block;</a:t>
            </a:r>
          </a:p>
          <a:p>
            <a:r>
              <a:rPr lang="en-IN" sz="1000" dirty="0"/>
              <a:t>		margin: 4px 2px;</a:t>
            </a:r>
          </a:p>
          <a:p>
            <a:r>
              <a:rPr lang="en-IN" sz="1000" dirty="0"/>
              <a:t>		cursor: pointer;</a:t>
            </a:r>
          </a:p>
          <a:p>
            <a:r>
              <a:rPr lang="en-IN" sz="1000" dirty="0"/>
              <a:t>	}</a:t>
            </a:r>
          </a:p>
          <a:p>
            <a:r>
              <a:rPr lang="en-IN" sz="1000" dirty="0"/>
              <a:t>&lt;/style&gt;</a:t>
            </a:r>
          </a:p>
          <a:p>
            <a:r>
              <a:rPr lang="en-IN" sz="1000" dirty="0"/>
              <a:t>&lt;/head&gt;</a:t>
            </a:r>
          </a:p>
          <a:p>
            <a:r>
              <a:rPr lang="en-IN" sz="1000" dirty="0"/>
              <a:t>&lt;body&gt;</a:t>
            </a:r>
          </a:p>
          <a:p>
            <a:r>
              <a:rPr lang="en-IN" sz="1000" dirty="0"/>
              <a:t>&lt;</a:t>
            </a:r>
            <a:r>
              <a:rPr lang="en-IN" sz="1000" dirty="0" err="1"/>
              <a:t>center</a:t>
            </a:r>
            <a:r>
              <a:rPr lang="en-IN" sz="1000" dirty="0"/>
              <a:t>&gt;</a:t>
            </a:r>
          </a:p>
          <a:p>
            <a:r>
              <a:rPr lang="en-IN" sz="1000" dirty="0"/>
              <a:t>&lt;</a:t>
            </a:r>
            <a:r>
              <a:rPr lang="en-IN" sz="1000" dirty="0" err="1"/>
              <a:t>center</a:t>
            </a:r>
            <a:r>
              <a:rPr lang="en-IN" sz="1000" dirty="0"/>
              <a:t>&gt;&lt;h1&gt; &lt;b&gt;&lt;font </a:t>
            </a:r>
            <a:r>
              <a:rPr lang="en-IN" sz="1000" dirty="0" err="1"/>
              <a:t>color</a:t>
            </a:r>
            <a:r>
              <a:rPr lang="en-IN" sz="1000" dirty="0"/>
              <a:t>="white"&gt;CONTACT US&lt;/font&gt;&lt;/b&gt;&lt;/h1&gt;&lt;/</a:t>
            </a:r>
            <a:r>
              <a:rPr lang="en-IN" sz="1000" dirty="0" err="1"/>
              <a:t>center</a:t>
            </a:r>
            <a:r>
              <a:rPr lang="en-IN" sz="1000" dirty="0"/>
              <a:t>&gt;</a:t>
            </a:r>
          </a:p>
          <a:p>
            <a:r>
              <a:rPr lang="en-IN" sz="1000" dirty="0"/>
              <a:t>&lt;table border="1" </a:t>
            </a:r>
            <a:r>
              <a:rPr lang="en-IN" sz="1000" dirty="0" err="1"/>
              <a:t>cellspacing</a:t>
            </a:r>
            <a:r>
              <a:rPr lang="en-IN" sz="1000" dirty="0"/>
              <a:t>="10px" cellpadding="10px" &gt;</a:t>
            </a:r>
          </a:p>
          <a:p>
            <a:r>
              <a:rPr lang="en-IN" sz="1000" dirty="0"/>
              <a:t>&lt;tr&gt;&lt;td&gt; &lt;iframe </a:t>
            </a:r>
            <a:r>
              <a:rPr lang="en-IN" sz="1000" dirty="0" err="1"/>
              <a:t>src</a:t>
            </a:r>
            <a:r>
              <a:rPr lang="en-IN" sz="1000" dirty="0"/>
              <a:t>="https://www.google.com/maps/embed?pb=!1m14!1m12!1m3!1d15281.480957952157!2d80.64364975!3d16.75824565!2m3!1f0!2f0!3f0!3m2!1i1024!2i768!4f13.1!5e0!3m2!1sen!2sin!4v1643881542305!5m2!1sen!2sin" width="400" height="400" style="border:0;" </a:t>
            </a:r>
            <a:r>
              <a:rPr lang="en-IN" sz="1000" dirty="0" err="1"/>
              <a:t>allowfullscreen</a:t>
            </a:r>
            <a:r>
              <a:rPr lang="en-IN" sz="1000" dirty="0"/>
              <a:t>="" loading="lazy"&gt;&lt;/iframe&gt;</a:t>
            </a:r>
          </a:p>
          <a:p>
            <a:r>
              <a:rPr lang="en-IN" sz="1000" dirty="0"/>
              <a:t>&lt;/td&gt;</a:t>
            </a:r>
          </a:p>
          <a:p>
            <a:r>
              <a:rPr lang="en-IN" sz="1000" dirty="0"/>
              <a:t>&lt;td width="45%"&gt;</a:t>
            </a:r>
          </a:p>
          <a:p>
            <a:r>
              <a:rPr lang="en-IN" sz="1000" dirty="0"/>
              <a:t>&lt;</a:t>
            </a:r>
            <a:r>
              <a:rPr lang="en-IN" sz="1000" dirty="0" err="1"/>
              <a:t>center</a:t>
            </a:r>
            <a:r>
              <a:rPr lang="en-IN" sz="1000" dirty="0"/>
              <a:t>&gt;&lt;b&gt;&lt;h2&gt;&lt;font </a:t>
            </a:r>
            <a:r>
              <a:rPr lang="en-IN" sz="1000" dirty="0" err="1"/>
              <a:t>color</a:t>
            </a:r>
            <a:r>
              <a:rPr lang="en-IN" sz="1000" dirty="0"/>
              <a:t>="white"&gt; GET IN TOUCH&lt;/font&gt;&lt;/h2&gt;&lt;/b&gt; &lt;/</a:t>
            </a:r>
            <a:r>
              <a:rPr lang="en-IN" sz="1000" dirty="0" err="1"/>
              <a:t>center</a:t>
            </a:r>
            <a:r>
              <a:rPr lang="en-IN" sz="1000" dirty="0"/>
              <a:t>&gt;</a:t>
            </a:r>
          </a:p>
          <a:p>
            <a:r>
              <a:rPr lang="en-IN" sz="1000" dirty="0"/>
              <a:t>&lt;</a:t>
            </a:r>
            <a:r>
              <a:rPr lang="en-IN" sz="1000" dirty="0" err="1"/>
              <a:t>br</a:t>
            </a:r>
            <a:r>
              <a:rPr lang="en-IN" sz="1000" dirty="0"/>
              <a:t>&gt;</a:t>
            </a:r>
          </a:p>
          <a:p>
            <a:endParaRPr lang="en-IN" sz="1000" dirty="0"/>
          </a:p>
          <a:p>
            <a:endParaRPr lang="en-IN" sz="1000" dirty="0"/>
          </a:p>
          <a:p>
            <a:endParaRPr lang="en-IN" sz="1000" dirty="0"/>
          </a:p>
          <a:p>
            <a:endParaRPr lang="en-IN" sz="1000" dirty="0"/>
          </a:p>
          <a:p>
            <a:endParaRPr lang="en-IN" sz="1000" dirty="0"/>
          </a:p>
          <a:p>
            <a:endParaRPr lang="en-IN" sz="1000" dirty="0"/>
          </a:p>
        </p:txBody>
      </p:sp>
      <p:sp>
        <p:nvSpPr>
          <p:cNvPr id="8" name="TextBox 7">
            <a:extLst>
              <a:ext uri="{FF2B5EF4-FFF2-40B4-BE49-F238E27FC236}">
                <a16:creationId xmlns:a16="http://schemas.microsoft.com/office/drawing/2014/main" id="{6ED4DAD7-94D4-4BB2-8A0F-D25F83C499B7}"/>
              </a:ext>
            </a:extLst>
          </p:cNvPr>
          <p:cNvSpPr txBox="1"/>
          <p:nvPr/>
        </p:nvSpPr>
        <p:spPr>
          <a:xfrm>
            <a:off x="7563674" y="2435086"/>
            <a:ext cx="4167813" cy="6047809"/>
          </a:xfrm>
          <a:prstGeom prst="rect">
            <a:avLst/>
          </a:prstGeom>
          <a:noFill/>
        </p:spPr>
        <p:txBody>
          <a:bodyPr wrap="square" rtlCol="0">
            <a:spAutoFit/>
          </a:bodyPr>
          <a:lstStyle/>
          <a:p>
            <a:endParaRPr lang="en-IN" sz="900" dirty="0"/>
          </a:p>
          <a:p>
            <a:r>
              <a:rPr lang="en-IN" sz="900" dirty="0"/>
              <a:t>&lt;input type="text" name="</a:t>
            </a:r>
            <a:r>
              <a:rPr lang="en-IN" sz="900" dirty="0" err="1"/>
              <a:t>xt</a:t>
            </a:r>
            <a:r>
              <a:rPr lang="en-IN" sz="900" dirty="0"/>
              <a:t>" placeholder="Your Name" style="padding-left:45%"&gt;&lt;</a:t>
            </a:r>
            <a:r>
              <a:rPr lang="en-IN" sz="900" dirty="0" err="1"/>
              <a:t>br</a:t>
            </a:r>
            <a:r>
              <a:rPr lang="en-IN" sz="900" dirty="0"/>
              <a:t>&gt;</a:t>
            </a:r>
          </a:p>
          <a:p>
            <a:r>
              <a:rPr lang="en-IN" sz="900" dirty="0"/>
              <a:t>&lt;</a:t>
            </a:r>
            <a:r>
              <a:rPr lang="en-IN" sz="900" dirty="0" err="1"/>
              <a:t>br</a:t>
            </a:r>
            <a:r>
              <a:rPr lang="en-IN" sz="900" dirty="0"/>
              <a:t>&gt;</a:t>
            </a:r>
          </a:p>
          <a:p>
            <a:r>
              <a:rPr lang="en-IN" sz="900" dirty="0"/>
              <a:t>&lt;input type="email" name="</a:t>
            </a:r>
            <a:r>
              <a:rPr lang="en-IN" sz="900" dirty="0" err="1"/>
              <a:t>yi</a:t>
            </a:r>
            <a:r>
              <a:rPr lang="en-IN" sz="900" dirty="0"/>
              <a:t>" placeholder="Your Mail" style="padding-left:45%"&gt;&lt;</a:t>
            </a:r>
            <a:r>
              <a:rPr lang="en-IN" sz="900" dirty="0" err="1"/>
              <a:t>br</a:t>
            </a:r>
            <a:r>
              <a:rPr lang="en-IN" sz="900" dirty="0"/>
              <a:t>&gt;</a:t>
            </a:r>
          </a:p>
          <a:p>
            <a:r>
              <a:rPr lang="en-IN" sz="900" dirty="0"/>
              <a:t>&lt;</a:t>
            </a:r>
            <a:r>
              <a:rPr lang="en-IN" sz="900" dirty="0" err="1"/>
              <a:t>br</a:t>
            </a:r>
            <a:r>
              <a:rPr lang="en-IN" sz="900" dirty="0"/>
              <a:t>&gt;</a:t>
            </a:r>
          </a:p>
          <a:p>
            <a:r>
              <a:rPr lang="en-IN" sz="900" dirty="0"/>
              <a:t>&lt;input type="text" name="so" placeholder="Subject" style="padding-left:45%"&gt;&lt;</a:t>
            </a:r>
            <a:r>
              <a:rPr lang="en-IN" sz="900" dirty="0" err="1"/>
              <a:t>br</a:t>
            </a:r>
            <a:r>
              <a:rPr lang="en-IN" sz="900" dirty="0"/>
              <a:t>&gt;</a:t>
            </a:r>
          </a:p>
          <a:p>
            <a:r>
              <a:rPr lang="en-IN" sz="900" dirty="0"/>
              <a:t>&lt;</a:t>
            </a:r>
            <a:r>
              <a:rPr lang="en-IN" sz="900" dirty="0" err="1"/>
              <a:t>br</a:t>
            </a:r>
            <a:r>
              <a:rPr lang="en-IN" sz="900" dirty="0"/>
              <a:t>&gt;</a:t>
            </a:r>
          </a:p>
          <a:p>
            <a:r>
              <a:rPr lang="en-IN" sz="900" dirty="0"/>
              <a:t>&lt;input type="text" name="</a:t>
            </a:r>
            <a:r>
              <a:rPr lang="en-IN" sz="900" dirty="0" err="1"/>
              <a:t>sz</a:t>
            </a:r>
            <a:r>
              <a:rPr lang="en-IN" sz="900" dirty="0"/>
              <a:t>" placeholder="Your Message" style=" padding:25px"&gt;&lt;</a:t>
            </a:r>
            <a:r>
              <a:rPr lang="en-IN" sz="900" dirty="0" err="1"/>
              <a:t>br</a:t>
            </a:r>
            <a:r>
              <a:rPr lang="en-IN" sz="900" dirty="0"/>
              <a:t>&gt;</a:t>
            </a:r>
          </a:p>
          <a:p>
            <a:endParaRPr lang="en-IN" sz="900" dirty="0"/>
          </a:p>
          <a:p>
            <a:r>
              <a:rPr lang="en-IN" sz="900" dirty="0"/>
              <a:t>&lt;</a:t>
            </a:r>
            <a:r>
              <a:rPr lang="en-IN" sz="900" dirty="0" err="1"/>
              <a:t>br</a:t>
            </a:r>
            <a:r>
              <a:rPr lang="en-IN" sz="900" dirty="0"/>
              <a:t>&gt;</a:t>
            </a:r>
          </a:p>
          <a:p>
            <a:r>
              <a:rPr lang="en-IN" sz="900" dirty="0"/>
              <a:t>&lt;button class="button"&gt;&lt;font </a:t>
            </a:r>
            <a:r>
              <a:rPr lang="en-IN" sz="900" dirty="0" err="1"/>
              <a:t>color</a:t>
            </a:r>
            <a:r>
              <a:rPr lang="en-IN" sz="900" dirty="0"/>
              <a:t>="black"&gt;Send Message&lt;/font&gt;&lt;/button&gt;</a:t>
            </a:r>
          </a:p>
          <a:p>
            <a:endParaRPr lang="en-IN" sz="900" dirty="0"/>
          </a:p>
          <a:p>
            <a:r>
              <a:rPr lang="en-IN" sz="900" dirty="0"/>
              <a:t>&lt;</a:t>
            </a:r>
            <a:r>
              <a:rPr lang="en-IN" sz="900" dirty="0" err="1"/>
              <a:t>br</a:t>
            </a:r>
            <a:r>
              <a:rPr lang="en-IN" sz="900" dirty="0"/>
              <a:t>&gt;</a:t>
            </a:r>
          </a:p>
          <a:p>
            <a:r>
              <a:rPr lang="en-IN" sz="900" dirty="0"/>
              <a:t>&lt;/</a:t>
            </a:r>
            <a:r>
              <a:rPr lang="en-IN" sz="900" dirty="0" err="1"/>
              <a:t>center</a:t>
            </a:r>
            <a:r>
              <a:rPr lang="en-IN" sz="900" dirty="0"/>
              <a:t>&gt;</a:t>
            </a:r>
          </a:p>
          <a:p>
            <a:r>
              <a:rPr lang="en-IN" sz="900" dirty="0"/>
              <a:t>&lt;/td&gt;</a:t>
            </a:r>
          </a:p>
          <a:p>
            <a:r>
              <a:rPr lang="en-IN" sz="900" dirty="0"/>
              <a:t>&lt;/tr&gt;</a:t>
            </a:r>
          </a:p>
          <a:p>
            <a:r>
              <a:rPr lang="en-IN" sz="900" dirty="0"/>
              <a:t>&lt;/table&gt;</a:t>
            </a:r>
          </a:p>
          <a:p>
            <a:r>
              <a:rPr lang="en-IN" sz="900" dirty="0"/>
              <a:t>&lt;</a:t>
            </a:r>
            <a:r>
              <a:rPr lang="en-IN" sz="900" dirty="0" err="1"/>
              <a:t>center</a:t>
            </a:r>
            <a:r>
              <a:rPr lang="en-IN" sz="900" dirty="0"/>
              <a:t>&gt;</a:t>
            </a:r>
          </a:p>
          <a:p>
            <a:r>
              <a:rPr lang="en-IN" sz="900" dirty="0"/>
              <a:t>&lt;button class="button1"&gt;&lt;a </a:t>
            </a:r>
            <a:r>
              <a:rPr lang="en-IN" sz="900" dirty="0" err="1"/>
              <a:t>href</a:t>
            </a:r>
            <a:r>
              <a:rPr lang="en-IN" sz="900" dirty="0"/>
              <a:t>="projecthome.html"&gt;Back to Home&lt;/a&gt;&lt;/button&gt;</a:t>
            </a:r>
          </a:p>
          <a:p>
            <a:endParaRPr lang="en-IN" sz="900" dirty="0"/>
          </a:p>
          <a:p>
            <a:r>
              <a:rPr lang="en-IN" sz="900" dirty="0"/>
              <a:t>&lt;/</a:t>
            </a:r>
            <a:r>
              <a:rPr lang="en-IN" sz="900" dirty="0" err="1"/>
              <a:t>center</a:t>
            </a:r>
            <a:r>
              <a:rPr lang="en-IN" sz="900" dirty="0"/>
              <a:t>&gt;</a:t>
            </a:r>
          </a:p>
          <a:p>
            <a:r>
              <a:rPr lang="en-IN" sz="900" dirty="0"/>
              <a:t>&lt;/body&gt;</a:t>
            </a:r>
          </a:p>
          <a:p>
            <a:r>
              <a:rPr lang="en-IN" sz="900" dirty="0"/>
              <a:t>&lt;/html&gt;</a:t>
            </a:r>
          </a:p>
          <a:p>
            <a:endParaRPr lang="en-IN" sz="900" dirty="0"/>
          </a:p>
          <a:p>
            <a:endParaRPr lang="en-IN" sz="900" dirty="0"/>
          </a:p>
          <a:p>
            <a:endParaRPr lang="en-IN" sz="900" dirty="0"/>
          </a:p>
          <a:p>
            <a:endParaRPr lang="en-IN" sz="900" dirty="0"/>
          </a:p>
          <a:p>
            <a:endParaRPr lang="en-IN" sz="900" dirty="0"/>
          </a:p>
          <a:p>
            <a:endParaRPr lang="en-IN" sz="900" dirty="0"/>
          </a:p>
          <a:p>
            <a:endParaRPr lang="en-IN" sz="900" dirty="0"/>
          </a:p>
          <a:p>
            <a:endParaRPr lang="en-IN" sz="900" dirty="0"/>
          </a:p>
          <a:p>
            <a:endParaRPr lang="en-IN" sz="900" dirty="0"/>
          </a:p>
          <a:p>
            <a:endParaRPr lang="en-IN" sz="900" dirty="0"/>
          </a:p>
          <a:p>
            <a:endParaRPr lang="en-IN" sz="900" dirty="0"/>
          </a:p>
          <a:p>
            <a:endParaRPr lang="en-IN" sz="900" dirty="0"/>
          </a:p>
          <a:p>
            <a:endParaRPr lang="en-IN" sz="900" dirty="0"/>
          </a:p>
          <a:p>
            <a:endParaRPr lang="en-IN" sz="900" dirty="0"/>
          </a:p>
        </p:txBody>
      </p:sp>
    </p:spTree>
    <p:extLst>
      <p:ext uri="{BB962C8B-B14F-4D97-AF65-F5344CB8AC3E}">
        <p14:creationId xmlns:p14="http://schemas.microsoft.com/office/powerpoint/2010/main" val="5115220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TECHNOLOGIES USED</a:t>
            </a:r>
          </a:p>
        </p:txBody>
      </p:sp>
      <p:sp>
        <p:nvSpPr>
          <p:cNvPr id="3" name="Content Placeholder 2"/>
          <p:cNvSpPr>
            <a:spLocks noGrp="1"/>
          </p:cNvSpPr>
          <p:nvPr>
            <p:ph idx="1"/>
          </p:nvPr>
        </p:nvSpPr>
        <p:spPr>
          <a:xfrm>
            <a:off x="992777" y="2603500"/>
            <a:ext cx="8923590" cy="2386511"/>
          </a:xfrm>
        </p:spPr>
        <p:txBody>
          <a:bodyPr/>
          <a:lstStyle/>
          <a:p>
            <a:r>
              <a:rPr lang="en-IN" sz="3200" dirty="0"/>
              <a:t>HTML</a:t>
            </a:r>
          </a:p>
          <a:p>
            <a:r>
              <a:rPr lang="en-IN" sz="3200" dirty="0"/>
              <a:t>CSS</a:t>
            </a:r>
          </a:p>
          <a:p>
            <a:r>
              <a:rPr lang="en-IN" sz="3200" dirty="0"/>
              <a:t>JAVASCRIPT</a:t>
            </a:r>
          </a:p>
          <a:p>
            <a:endParaRPr lang="en-IN" dirty="0"/>
          </a:p>
        </p:txBody>
      </p:sp>
      <p:pic>
        <p:nvPicPr>
          <p:cNvPr id="7" name="Picture 6" descr="car.jpg"/>
          <p:cNvPicPr>
            <a:picLocks noChangeAspect="1"/>
          </p:cNvPicPr>
          <p:nvPr/>
        </p:nvPicPr>
        <p:blipFill>
          <a:blip r:embed="rId2" cstate="print"/>
          <a:stretch>
            <a:fillRect/>
          </a:stretch>
        </p:blipFill>
        <p:spPr>
          <a:xfrm>
            <a:off x="7828385" y="2519525"/>
            <a:ext cx="3740944" cy="374904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D9C48-3E41-40E1-A700-3410A9FC4E52}"/>
              </a:ext>
            </a:extLst>
          </p:cNvPr>
          <p:cNvSpPr>
            <a:spLocks noGrp="1"/>
          </p:cNvSpPr>
          <p:nvPr>
            <p:ph type="title"/>
          </p:nvPr>
        </p:nvSpPr>
        <p:spPr/>
        <p:txBody>
          <a:bodyPr/>
          <a:lstStyle/>
          <a:p>
            <a:r>
              <a:rPr lang="en-US" dirty="0"/>
              <a:t>EXPLORE CARS</a:t>
            </a:r>
            <a:endParaRPr lang="en-IN" dirty="0"/>
          </a:p>
        </p:txBody>
      </p:sp>
      <p:pic>
        <p:nvPicPr>
          <p:cNvPr id="5" name="Content Placeholder 4">
            <a:extLst>
              <a:ext uri="{FF2B5EF4-FFF2-40B4-BE49-F238E27FC236}">
                <a16:creationId xmlns:a16="http://schemas.microsoft.com/office/drawing/2014/main" id="{14A45CEA-DD3A-4DAD-A325-C62DD066C1BC}"/>
              </a:ext>
            </a:extLst>
          </p:cNvPr>
          <p:cNvPicPr>
            <a:picLocks noGrp="1" noChangeAspect="1"/>
          </p:cNvPicPr>
          <p:nvPr>
            <p:ph idx="1"/>
          </p:nvPr>
        </p:nvPicPr>
        <p:blipFill>
          <a:blip r:embed="rId2"/>
          <a:stretch>
            <a:fillRect/>
          </a:stretch>
        </p:blipFill>
        <p:spPr>
          <a:xfrm>
            <a:off x="1155700" y="3017461"/>
            <a:ext cx="8761413" cy="2588377"/>
          </a:xfrm>
        </p:spPr>
      </p:pic>
    </p:spTree>
    <p:extLst>
      <p:ext uri="{BB962C8B-B14F-4D97-AF65-F5344CB8AC3E}">
        <p14:creationId xmlns:p14="http://schemas.microsoft.com/office/powerpoint/2010/main" val="35472210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3084D-1BD0-4E5D-A000-FF223497EC29}"/>
              </a:ext>
            </a:extLst>
          </p:cNvPr>
          <p:cNvSpPr>
            <a:spLocks noGrp="1"/>
          </p:cNvSpPr>
          <p:nvPr>
            <p:ph type="title"/>
          </p:nvPr>
        </p:nvSpPr>
        <p:spPr/>
        <p:txBody>
          <a:bodyPr/>
          <a:lstStyle/>
          <a:p>
            <a:r>
              <a:rPr lang="en-US" dirty="0"/>
              <a:t>BRANDS</a:t>
            </a:r>
            <a:endParaRPr lang="en-IN" dirty="0"/>
          </a:p>
        </p:txBody>
      </p:sp>
      <p:pic>
        <p:nvPicPr>
          <p:cNvPr id="5" name="Content Placeholder 4">
            <a:extLst>
              <a:ext uri="{FF2B5EF4-FFF2-40B4-BE49-F238E27FC236}">
                <a16:creationId xmlns:a16="http://schemas.microsoft.com/office/drawing/2014/main" id="{04EA6A93-6649-4715-8052-B676B4AD03D3}"/>
              </a:ext>
            </a:extLst>
          </p:cNvPr>
          <p:cNvPicPr>
            <a:picLocks noGrp="1" noChangeAspect="1"/>
          </p:cNvPicPr>
          <p:nvPr>
            <p:ph idx="1"/>
          </p:nvPr>
        </p:nvPicPr>
        <p:blipFill>
          <a:blip r:embed="rId2"/>
          <a:stretch>
            <a:fillRect/>
          </a:stretch>
        </p:blipFill>
        <p:spPr>
          <a:xfrm>
            <a:off x="522514" y="2407299"/>
            <a:ext cx="5831634" cy="4002832"/>
          </a:xfrm>
        </p:spPr>
      </p:pic>
      <p:pic>
        <p:nvPicPr>
          <p:cNvPr id="8" name="Picture 7">
            <a:extLst>
              <a:ext uri="{FF2B5EF4-FFF2-40B4-BE49-F238E27FC236}">
                <a16:creationId xmlns:a16="http://schemas.microsoft.com/office/drawing/2014/main" id="{CFF4C9CF-AE0B-4B8C-BC13-CB9C07AF6A49}"/>
              </a:ext>
            </a:extLst>
          </p:cNvPr>
          <p:cNvPicPr>
            <a:picLocks noChangeAspect="1"/>
          </p:cNvPicPr>
          <p:nvPr/>
        </p:nvPicPr>
        <p:blipFill>
          <a:blip r:embed="rId3"/>
          <a:stretch>
            <a:fillRect/>
          </a:stretch>
        </p:blipFill>
        <p:spPr>
          <a:xfrm>
            <a:off x="6494106" y="2480499"/>
            <a:ext cx="5467737" cy="3826736"/>
          </a:xfrm>
          <a:prstGeom prst="rect">
            <a:avLst/>
          </a:prstGeom>
        </p:spPr>
      </p:pic>
    </p:spTree>
    <p:extLst>
      <p:ext uri="{BB962C8B-B14F-4D97-AF65-F5344CB8AC3E}">
        <p14:creationId xmlns:p14="http://schemas.microsoft.com/office/powerpoint/2010/main" val="5534557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E419D-0C25-4BEA-A7D5-2E34EA6F559D}"/>
              </a:ext>
            </a:extLst>
          </p:cNvPr>
          <p:cNvSpPr>
            <a:spLocks noGrp="1"/>
          </p:cNvSpPr>
          <p:nvPr>
            <p:ph type="title"/>
          </p:nvPr>
        </p:nvSpPr>
        <p:spPr/>
        <p:txBody>
          <a:bodyPr/>
          <a:lstStyle/>
          <a:p>
            <a:r>
              <a:rPr lang="en-US" dirty="0"/>
              <a:t>LAST PAGE OF WEBSITE </a:t>
            </a:r>
            <a:endParaRPr lang="en-IN" dirty="0"/>
          </a:p>
        </p:txBody>
      </p:sp>
      <p:pic>
        <p:nvPicPr>
          <p:cNvPr id="5" name="Content Placeholder 4">
            <a:extLst>
              <a:ext uri="{FF2B5EF4-FFF2-40B4-BE49-F238E27FC236}">
                <a16:creationId xmlns:a16="http://schemas.microsoft.com/office/drawing/2014/main" id="{08A204A8-0EBD-4E9D-A024-A559182924BC}"/>
              </a:ext>
            </a:extLst>
          </p:cNvPr>
          <p:cNvPicPr>
            <a:picLocks noGrp="1" noChangeAspect="1"/>
          </p:cNvPicPr>
          <p:nvPr>
            <p:ph idx="1"/>
          </p:nvPr>
        </p:nvPicPr>
        <p:blipFill>
          <a:blip r:embed="rId2"/>
          <a:stretch>
            <a:fillRect/>
          </a:stretch>
        </p:blipFill>
        <p:spPr>
          <a:xfrm>
            <a:off x="755780" y="2466027"/>
            <a:ext cx="10758196" cy="2479197"/>
          </a:xfrm>
        </p:spPr>
      </p:pic>
    </p:spTree>
    <p:extLst>
      <p:ext uri="{BB962C8B-B14F-4D97-AF65-F5344CB8AC3E}">
        <p14:creationId xmlns:p14="http://schemas.microsoft.com/office/powerpoint/2010/main" val="28295378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D15CB-4F27-4DC1-AE3B-550BE8AD0AE7}"/>
              </a:ext>
            </a:extLst>
          </p:cNvPr>
          <p:cNvSpPr>
            <a:spLocks noGrp="1"/>
          </p:cNvSpPr>
          <p:nvPr>
            <p:ph type="title"/>
          </p:nvPr>
        </p:nvSpPr>
        <p:spPr/>
        <p:txBody>
          <a:bodyPr/>
          <a:lstStyle/>
          <a:p>
            <a:r>
              <a:rPr lang="en-US" sz="3200" dirty="0"/>
              <a:t>HTML and CSS tags used in this website:</a:t>
            </a:r>
            <a:endParaRPr lang="en-IN" sz="3200" dirty="0"/>
          </a:p>
        </p:txBody>
      </p:sp>
      <p:sp>
        <p:nvSpPr>
          <p:cNvPr id="3" name="Content Placeholder 2">
            <a:extLst>
              <a:ext uri="{FF2B5EF4-FFF2-40B4-BE49-F238E27FC236}">
                <a16:creationId xmlns:a16="http://schemas.microsoft.com/office/drawing/2014/main" id="{CE19237C-F920-4A6E-A8D7-C754E3F6C656}"/>
              </a:ext>
            </a:extLst>
          </p:cNvPr>
          <p:cNvSpPr>
            <a:spLocks noGrp="1"/>
          </p:cNvSpPr>
          <p:nvPr>
            <p:ph idx="1"/>
          </p:nvPr>
        </p:nvSpPr>
        <p:spPr>
          <a:xfrm>
            <a:off x="1154955" y="2603499"/>
            <a:ext cx="8761412" cy="3946387"/>
          </a:xfrm>
        </p:spPr>
        <p:txBody>
          <a:bodyPr>
            <a:normAutofit fontScale="92500" lnSpcReduction="10000"/>
          </a:bodyPr>
          <a:lstStyle/>
          <a:p>
            <a:r>
              <a:rPr lang="en-US" dirty="0"/>
              <a:t>Head tag</a:t>
            </a:r>
          </a:p>
          <a:p>
            <a:r>
              <a:rPr lang="en-US" dirty="0"/>
              <a:t>Script tag</a:t>
            </a:r>
          </a:p>
          <a:p>
            <a:r>
              <a:rPr lang="en-US" dirty="0"/>
              <a:t>Body tag</a:t>
            </a:r>
          </a:p>
          <a:p>
            <a:r>
              <a:rPr lang="en-US" dirty="0"/>
              <a:t>Classes and id based selectors</a:t>
            </a:r>
          </a:p>
          <a:p>
            <a:r>
              <a:rPr lang="en-US" dirty="0"/>
              <a:t>Internal and inline </a:t>
            </a:r>
            <a:r>
              <a:rPr lang="en-US" dirty="0" err="1"/>
              <a:t>css</a:t>
            </a:r>
            <a:endParaRPr lang="en-US" dirty="0"/>
          </a:p>
          <a:p>
            <a:r>
              <a:rPr lang="en-US" dirty="0"/>
              <a:t>Tables</a:t>
            </a:r>
          </a:p>
          <a:p>
            <a:r>
              <a:rPr lang="en-US" dirty="0"/>
              <a:t>Forms</a:t>
            </a:r>
          </a:p>
          <a:p>
            <a:r>
              <a:rPr lang="en-US" dirty="0"/>
              <a:t>Images</a:t>
            </a:r>
          </a:p>
          <a:p>
            <a:r>
              <a:rPr lang="en-IN" dirty="0"/>
              <a:t>Body tag</a:t>
            </a:r>
          </a:p>
          <a:p>
            <a:r>
              <a:rPr lang="en-IN" dirty="0"/>
              <a:t>Borders and alignments</a:t>
            </a:r>
          </a:p>
          <a:p>
            <a:r>
              <a:rPr lang="en-IN" dirty="0"/>
              <a:t>Text-decorations</a:t>
            </a:r>
          </a:p>
          <a:p>
            <a:endParaRPr lang="en-IN" dirty="0"/>
          </a:p>
        </p:txBody>
      </p:sp>
    </p:spTree>
    <p:extLst>
      <p:ext uri="{BB962C8B-B14F-4D97-AF65-F5344CB8AC3E}">
        <p14:creationId xmlns:p14="http://schemas.microsoft.com/office/powerpoint/2010/main" val="777246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0C5A2-3CB7-4651-92CE-EE710D0C493D}"/>
              </a:ext>
            </a:extLst>
          </p:cNvPr>
          <p:cNvSpPr>
            <a:spLocks noGrp="1"/>
          </p:cNvSpPr>
          <p:nvPr>
            <p:ph type="title"/>
          </p:nvPr>
        </p:nvSpPr>
        <p:spPr/>
        <p:txBody>
          <a:bodyPr/>
          <a:lstStyle/>
          <a:p>
            <a:r>
              <a:rPr lang="en-US" sz="3200" dirty="0"/>
              <a:t>LAKIREDDY BALIREDDY COLLEGE OF ENGINEERING</a:t>
            </a:r>
            <a:endParaRPr lang="en-IN" sz="3200" dirty="0"/>
          </a:p>
        </p:txBody>
      </p:sp>
      <p:sp>
        <p:nvSpPr>
          <p:cNvPr id="3" name="Subtitle 2">
            <a:extLst>
              <a:ext uri="{FF2B5EF4-FFF2-40B4-BE49-F238E27FC236}">
                <a16:creationId xmlns:a16="http://schemas.microsoft.com/office/drawing/2014/main" id="{A10D72B9-299D-476D-A5EC-6B93C900CB55}"/>
              </a:ext>
            </a:extLst>
          </p:cNvPr>
          <p:cNvSpPr>
            <a:spLocks noGrp="1"/>
          </p:cNvSpPr>
          <p:nvPr>
            <p:ph idx="1"/>
          </p:nvPr>
        </p:nvSpPr>
        <p:spPr>
          <a:xfrm>
            <a:off x="588677" y="5370136"/>
            <a:ext cx="4742332" cy="824972"/>
          </a:xfrm>
        </p:spPr>
        <p:txBody>
          <a:bodyPr/>
          <a:lstStyle/>
          <a:p>
            <a:pPr marL="0" indent="0">
              <a:buNone/>
            </a:pPr>
            <a:r>
              <a:rPr lang="en-US" dirty="0"/>
              <a:t>UNDER THE GUIDANCE OF:</a:t>
            </a:r>
          </a:p>
          <a:p>
            <a:pPr marL="0" indent="0">
              <a:buNone/>
            </a:pPr>
            <a:r>
              <a:rPr lang="en-IN" dirty="0"/>
              <a:t>	</a:t>
            </a:r>
            <a:r>
              <a:rPr lang="en-IN" dirty="0" err="1"/>
              <a:t>MS.K.DeviPriya</a:t>
            </a:r>
            <a:r>
              <a:rPr lang="en-IN" dirty="0"/>
              <a:t>(</a:t>
            </a:r>
            <a:r>
              <a:rPr lang="en-IN" dirty="0" err="1"/>
              <a:t>Sr.Asst</a:t>
            </a:r>
            <a:r>
              <a:rPr lang="en-IN" dirty="0"/>
              <a:t> Professor)</a:t>
            </a:r>
          </a:p>
        </p:txBody>
      </p:sp>
      <p:sp>
        <p:nvSpPr>
          <p:cNvPr id="4" name="Oval 3">
            <a:extLst>
              <a:ext uri="{FF2B5EF4-FFF2-40B4-BE49-F238E27FC236}">
                <a16:creationId xmlns:a16="http://schemas.microsoft.com/office/drawing/2014/main" id="{20EC9FBF-FCF8-47E2-9949-BC662026729A}"/>
              </a:ext>
            </a:extLst>
          </p:cNvPr>
          <p:cNvSpPr/>
          <p:nvPr/>
        </p:nvSpPr>
        <p:spPr>
          <a:xfrm>
            <a:off x="4383740" y="2701736"/>
            <a:ext cx="3235138" cy="2973916"/>
          </a:xfrm>
          <a:prstGeom prst="ellipse">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TextBox 5">
            <a:extLst>
              <a:ext uri="{FF2B5EF4-FFF2-40B4-BE49-F238E27FC236}">
                <a16:creationId xmlns:a16="http://schemas.microsoft.com/office/drawing/2014/main" id="{DC0BBFC4-EDD9-4205-8E5B-2526FF2ADCB0}"/>
              </a:ext>
            </a:extLst>
          </p:cNvPr>
          <p:cNvSpPr txBox="1"/>
          <p:nvPr/>
        </p:nvSpPr>
        <p:spPr>
          <a:xfrm>
            <a:off x="8533655" y="5141292"/>
            <a:ext cx="3303491" cy="1200329"/>
          </a:xfrm>
          <a:prstGeom prst="rect">
            <a:avLst/>
          </a:prstGeom>
          <a:noFill/>
          <a:ln>
            <a:noFill/>
          </a:ln>
        </p:spPr>
        <p:txBody>
          <a:bodyPr wrap="square" rtlCol="0">
            <a:spAutoFit/>
          </a:bodyPr>
          <a:lstStyle/>
          <a:p>
            <a:r>
              <a:rPr lang="en-US" dirty="0"/>
              <a:t>PRESENTED BY: </a:t>
            </a:r>
          </a:p>
          <a:p>
            <a:r>
              <a:rPr lang="en-US" dirty="0"/>
              <a:t>	Nelli Reshma</a:t>
            </a:r>
          </a:p>
          <a:p>
            <a:r>
              <a:rPr lang="en-US" dirty="0"/>
              <a:t>	CSE Department</a:t>
            </a:r>
          </a:p>
          <a:p>
            <a:r>
              <a:rPr lang="en-US" dirty="0"/>
              <a:t>	20761A05A8</a:t>
            </a:r>
            <a:endParaRPr lang="en-IN" dirty="0"/>
          </a:p>
        </p:txBody>
      </p:sp>
      <p:sp>
        <p:nvSpPr>
          <p:cNvPr id="10" name="Rectangle 9">
            <a:extLst>
              <a:ext uri="{FF2B5EF4-FFF2-40B4-BE49-F238E27FC236}">
                <a16:creationId xmlns:a16="http://schemas.microsoft.com/office/drawing/2014/main" id="{5C7814B9-0336-4E27-A5E6-848993F81521}"/>
              </a:ext>
            </a:extLst>
          </p:cNvPr>
          <p:cNvSpPr/>
          <p:nvPr/>
        </p:nvSpPr>
        <p:spPr>
          <a:xfrm>
            <a:off x="421341" y="2453651"/>
            <a:ext cx="11582399" cy="426091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740644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AF656-5448-4A5C-B0FD-E152ECA925F7}"/>
              </a:ext>
            </a:extLst>
          </p:cNvPr>
          <p:cNvSpPr>
            <a:spLocks noGrp="1"/>
          </p:cNvSpPr>
          <p:nvPr>
            <p:ph type="title"/>
          </p:nvPr>
        </p:nvSpPr>
        <p:spPr>
          <a:xfrm>
            <a:off x="1154953" y="973668"/>
            <a:ext cx="8761413" cy="706964"/>
          </a:xfrm>
        </p:spPr>
        <p:txBody>
          <a:bodyPr/>
          <a:lstStyle/>
          <a:p>
            <a:endParaRPr lang="en-IN" dirty="0"/>
          </a:p>
        </p:txBody>
      </p:sp>
      <p:pic>
        <p:nvPicPr>
          <p:cNvPr id="8" name="Picture 7">
            <a:extLst>
              <a:ext uri="{FF2B5EF4-FFF2-40B4-BE49-F238E27FC236}">
                <a16:creationId xmlns:a16="http://schemas.microsoft.com/office/drawing/2014/main" id="{D8F46146-6659-4EDF-BCB8-9C3DF0EC80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299" y="475861"/>
            <a:ext cx="11215397" cy="5906277"/>
          </a:xfrm>
          <a:prstGeom prst="rect">
            <a:avLst/>
          </a:prstGeom>
        </p:spPr>
      </p:pic>
      <p:sp>
        <p:nvSpPr>
          <p:cNvPr id="10" name="TextBox 9">
            <a:extLst>
              <a:ext uri="{FF2B5EF4-FFF2-40B4-BE49-F238E27FC236}">
                <a16:creationId xmlns:a16="http://schemas.microsoft.com/office/drawing/2014/main" id="{96077201-4871-4D11-953F-D8E97FC380A3}"/>
              </a:ext>
            </a:extLst>
          </p:cNvPr>
          <p:cNvSpPr txBox="1"/>
          <p:nvPr/>
        </p:nvSpPr>
        <p:spPr>
          <a:xfrm>
            <a:off x="2443064" y="826729"/>
            <a:ext cx="7305869" cy="1446550"/>
          </a:xfrm>
          <a:prstGeom prst="rect">
            <a:avLst/>
          </a:prstGeom>
          <a:noFill/>
        </p:spPr>
        <p:txBody>
          <a:bodyPr wrap="square" rtlCol="0">
            <a:spAutoFit/>
          </a:bodyPr>
          <a:lstStyle/>
          <a:p>
            <a:r>
              <a:rPr lang="en-US" dirty="0"/>
              <a:t>      </a:t>
            </a:r>
            <a:r>
              <a:rPr lang="en-US" sz="8800" dirty="0">
                <a:latin typeface="Algerian" panose="04020705040A02060702" pitchFamily="82" charset="0"/>
              </a:rPr>
              <a:t>THANK YOU </a:t>
            </a:r>
            <a:endParaRPr lang="en-IN" sz="8800" dirty="0">
              <a:latin typeface="Algerian" panose="04020705040A02060702" pitchFamily="82" charset="0"/>
            </a:endParaRPr>
          </a:p>
        </p:txBody>
      </p:sp>
    </p:spTree>
    <p:extLst>
      <p:ext uri="{BB962C8B-B14F-4D97-AF65-F5344CB8AC3E}">
        <p14:creationId xmlns:p14="http://schemas.microsoft.com/office/powerpoint/2010/main" val="1027868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2A93D-15B5-43E7-80CE-858386CFBB4D}"/>
              </a:ext>
            </a:extLst>
          </p:cNvPr>
          <p:cNvSpPr>
            <a:spLocks noGrp="1"/>
          </p:cNvSpPr>
          <p:nvPr>
            <p:ph type="title"/>
          </p:nvPr>
        </p:nvSpPr>
        <p:spPr/>
        <p:txBody>
          <a:bodyPr/>
          <a:lstStyle/>
          <a:p>
            <a:r>
              <a:rPr lang="en-US" dirty="0"/>
              <a:t>CONTENTS</a:t>
            </a:r>
            <a:endParaRPr lang="en-IN" dirty="0"/>
          </a:p>
        </p:txBody>
      </p:sp>
      <p:sp>
        <p:nvSpPr>
          <p:cNvPr id="5" name="Oval 4">
            <a:extLst>
              <a:ext uri="{FF2B5EF4-FFF2-40B4-BE49-F238E27FC236}">
                <a16:creationId xmlns:a16="http://schemas.microsoft.com/office/drawing/2014/main" id="{68B58A63-AB57-4666-A980-AD0E7AAF9115}"/>
              </a:ext>
            </a:extLst>
          </p:cNvPr>
          <p:cNvSpPr/>
          <p:nvPr/>
        </p:nvSpPr>
        <p:spPr>
          <a:xfrm>
            <a:off x="509271" y="2363451"/>
            <a:ext cx="555084" cy="231574"/>
          </a:xfrm>
          <a:prstGeom prst="ellipse">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a:t>
            </a:r>
            <a:endParaRPr lang="en-IN" dirty="0"/>
          </a:p>
        </p:txBody>
      </p:sp>
      <p:sp>
        <p:nvSpPr>
          <p:cNvPr id="6" name="Oval 5">
            <a:extLst>
              <a:ext uri="{FF2B5EF4-FFF2-40B4-BE49-F238E27FC236}">
                <a16:creationId xmlns:a16="http://schemas.microsoft.com/office/drawing/2014/main" id="{98EABCCB-C4AC-425E-8C05-6FE68E38B426}"/>
              </a:ext>
            </a:extLst>
          </p:cNvPr>
          <p:cNvSpPr/>
          <p:nvPr/>
        </p:nvSpPr>
        <p:spPr>
          <a:xfrm>
            <a:off x="526064" y="2707325"/>
            <a:ext cx="564927" cy="237668"/>
          </a:xfrm>
          <a:prstGeom prst="ellipse">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    </a:t>
            </a:r>
            <a:endParaRPr lang="en-IN" dirty="0"/>
          </a:p>
        </p:txBody>
      </p:sp>
      <p:sp>
        <p:nvSpPr>
          <p:cNvPr id="7" name="Oval 6">
            <a:extLst>
              <a:ext uri="{FF2B5EF4-FFF2-40B4-BE49-F238E27FC236}">
                <a16:creationId xmlns:a16="http://schemas.microsoft.com/office/drawing/2014/main" id="{21294650-2FA5-48A7-990D-9A93ADF5D9A5}"/>
              </a:ext>
            </a:extLst>
          </p:cNvPr>
          <p:cNvSpPr/>
          <p:nvPr/>
        </p:nvSpPr>
        <p:spPr>
          <a:xfrm>
            <a:off x="488742" y="3064658"/>
            <a:ext cx="628887" cy="231990"/>
          </a:xfrm>
          <a:prstGeom prst="ellipse">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3</a:t>
            </a:r>
            <a:endParaRPr lang="en-IN" dirty="0"/>
          </a:p>
        </p:txBody>
      </p:sp>
      <p:sp>
        <p:nvSpPr>
          <p:cNvPr id="10" name="Oval 9">
            <a:extLst>
              <a:ext uri="{FF2B5EF4-FFF2-40B4-BE49-F238E27FC236}">
                <a16:creationId xmlns:a16="http://schemas.microsoft.com/office/drawing/2014/main" id="{128E7E08-0AEC-467B-8C7E-A2D36D5ECFBD}"/>
              </a:ext>
            </a:extLst>
          </p:cNvPr>
          <p:cNvSpPr/>
          <p:nvPr/>
        </p:nvSpPr>
        <p:spPr>
          <a:xfrm>
            <a:off x="526065" y="3406210"/>
            <a:ext cx="645681" cy="252924"/>
          </a:xfrm>
          <a:prstGeom prst="ellipse">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4      </a:t>
            </a:r>
          </a:p>
        </p:txBody>
      </p:sp>
      <p:sp>
        <p:nvSpPr>
          <p:cNvPr id="11" name="Oval 10">
            <a:extLst>
              <a:ext uri="{FF2B5EF4-FFF2-40B4-BE49-F238E27FC236}">
                <a16:creationId xmlns:a16="http://schemas.microsoft.com/office/drawing/2014/main" id="{0647FD50-7B6C-4F7C-9F7D-129799600E6C}"/>
              </a:ext>
            </a:extLst>
          </p:cNvPr>
          <p:cNvSpPr/>
          <p:nvPr/>
        </p:nvSpPr>
        <p:spPr>
          <a:xfrm>
            <a:off x="509271" y="3756430"/>
            <a:ext cx="645681" cy="235889"/>
          </a:xfrm>
          <a:prstGeom prst="ellipse">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5</a:t>
            </a:r>
            <a:r>
              <a:rPr lang="en-IN" dirty="0"/>
              <a:t>    </a:t>
            </a:r>
            <a:endParaRPr lang="en-US" dirty="0"/>
          </a:p>
        </p:txBody>
      </p:sp>
      <p:sp>
        <p:nvSpPr>
          <p:cNvPr id="12" name="Oval 11">
            <a:extLst>
              <a:ext uri="{FF2B5EF4-FFF2-40B4-BE49-F238E27FC236}">
                <a16:creationId xmlns:a16="http://schemas.microsoft.com/office/drawing/2014/main" id="{EBF7999F-1897-482B-A918-7B4DE524BFDB}"/>
              </a:ext>
            </a:extLst>
          </p:cNvPr>
          <p:cNvSpPr/>
          <p:nvPr/>
        </p:nvSpPr>
        <p:spPr>
          <a:xfrm>
            <a:off x="509271" y="4111984"/>
            <a:ext cx="662475" cy="271634"/>
          </a:xfrm>
          <a:prstGeom prst="ellipse">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       </a:t>
            </a:r>
            <a:endParaRPr lang="en-IN" dirty="0"/>
          </a:p>
        </p:txBody>
      </p:sp>
      <p:sp>
        <p:nvSpPr>
          <p:cNvPr id="13" name="Oval 12">
            <a:extLst>
              <a:ext uri="{FF2B5EF4-FFF2-40B4-BE49-F238E27FC236}">
                <a16:creationId xmlns:a16="http://schemas.microsoft.com/office/drawing/2014/main" id="{79AF0F76-BA7C-42E2-A927-CC1851C69D90}"/>
              </a:ext>
            </a:extLst>
          </p:cNvPr>
          <p:cNvSpPr/>
          <p:nvPr/>
        </p:nvSpPr>
        <p:spPr>
          <a:xfrm>
            <a:off x="509271" y="4462295"/>
            <a:ext cx="645681" cy="222850"/>
          </a:xfrm>
          <a:prstGeom prst="ellipse">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7    </a:t>
            </a:r>
            <a:endParaRPr lang="en-IN" dirty="0"/>
          </a:p>
        </p:txBody>
      </p:sp>
      <p:sp>
        <p:nvSpPr>
          <p:cNvPr id="17" name="TextBox 16">
            <a:extLst>
              <a:ext uri="{FF2B5EF4-FFF2-40B4-BE49-F238E27FC236}">
                <a16:creationId xmlns:a16="http://schemas.microsoft.com/office/drawing/2014/main" id="{25CB47CA-673E-44F4-901F-3C8093EF8C2A}"/>
              </a:ext>
            </a:extLst>
          </p:cNvPr>
          <p:cNvSpPr txBox="1"/>
          <p:nvPr/>
        </p:nvSpPr>
        <p:spPr>
          <a:xfrm>
            <a:off x="1064355" y="2239197"/>
            <a:ext cx="2115340" cy="369332"/>
          </a:xfrm>
          <a:prstGeom prst="rect">
            <a:avLst/>
          </a:prstGeom>
          <a:noFill/>
        </p:spPr>
        <p:txBody>
          <a:bodyPr wrap="square" rtlCol="0">
            <a:spAutoFit/>
          </a:bodyPr>
          <a:lstStyle/>
          <a:p>
            <a:r>
              <a:rPr lang="en-US" dirty="0"/>
              <a:t>  Abstract</a:t>
            </a:r>
            <a:endParaRPr lang="en-IN" dirty="0"/>
          </a:p>
        </p:txBody>
      </p:sp>
      <p:sp>
        <p:nvSpPr>
          <p:cNvPr id="18" name="TextBox 17">
            <a:extLst>
              <a:ext uri="{FF2B5EF4-FFF2-40B4-BE49-F238E27FC236}">
                <a16:creationId xmlns:a16="http://schemas.microsoft.com/office/drawing/2014/main" id="{215752EF-2F1D-4050-BB54-B4817809CD09}"/>
              </a:ext>
            </a:extLst>
          </p:cNvPr>
          <p:cNvSpPr txBox="1"/>
          <p:nvPr/>
        </p:nvSpPr>
        <p:spPr>
          <a:xfrm>
            <a:off x="1071398" y="2595025"/>
            <a:ext cx="2303996" cy="369332"/>
          </a:xfrm>
          <a:prstGeom prst="rect">
            <a:avLst/>
          </a:prstGeom>
          <a:noFill/>
        </p:spPr>
        <p:txBody>
          <a:bodyPr wrap="square" rtlCol="0">
            <a:spAutoFit/>
          </a:bodyPr>
          <a:lstStyle/>
          <a:p>
            <a:r>
              <a:rPr lang="en-US" dirty="0"/>
              <a:t>  Introduction</a:t>
            </a:r>
            <a:endParaRPr lang="en-IN" dirty="0"/>
          </a:p>
        </p:txBody>
      </p:sp>
      <p:sp>
        <p:nvSpPr>
          <p:cNvPr id="19" name="TextBox 18">
            <a:extLst>
              <a:ext uri="{FF2B5EF4-FFF2-40B4-BE49-F238E27FC236}">
                <a16:creationId xmlns:a16="http://schemas.microsoft.com/office/drawing/2014/main" id="{BCF9B2B4-9547-43B3-89AF-9E06A4229363}"/>
              </a:ext>
            </a:extLst>
          </p:cNvPr>
          <p:cNvSpPr txBox="1"/>
          <p:nvPr/>
        </p:nvSpPr>
        <p:spPr>
          <a:xfrm>
            <a:off x="1057070" y="2957511"/>
            <a:ext cx="3349025" cy="369332"/>
          </a:xfrm>
          <a:prstGeom prst="rect">
            <a:avLst/>
          </a:prstGeom>
          <a:noFill/>
        </p:spPr>
        <p:txBody>
          <a:bodyPr wrap="square" rtlCol="0">
            <a:spAutoFit/>
          </a:bodyPr>
          <a:lstStyle/>
          <a:p>
            <a:r>
              <a:rPr lang="en-US" dirty="0"/>
              <a:t>  Home Page Design </a:t>
            </a:r>
            <a:endParaRPr lang="en-IN" dirty="0"/>
          </a:p>
        </p:txBody>
      </p:sp>
      <p:sp>
        <p:nvSpPr>
          <p:cNvPr id="20" name="TextBox 19">
            <a:extLst>
              <a:ext uri="{FF2B5EF4-FFF2-40B4-BE49-F238E27FC236}">
                <a16:creationId xmlns:a16="http://schemas.microsoft.com/office/drawing/2014/main" id="{0791746A-55A9-47AC-A963-27E63BDD1A37}"/>
              </a:ext>
            </a:extLst>
          </p:cNvPr>
          <p:cNvSpPr txBox="1"/>
          <p:nvPr/>
        </p:nvSpPr>
        <p:spPr>
          <a:xfrm>
            <a:off x="1090992" y="3681995"/>
            <a:ext cx="3862208" cy="369332"/>
          </a:xfrm>
          <a:prstGeom prst="rect">
            <a:avLst/>
          </a:prstGeom>
          <a:noFill/>
        </p:spPr>
        <p:txBody>
          <a:bodyPr wrap="square" rtlCol="0">
            <a:spAutoFit/>
          </a:bodyPr>
          <a:lstStyle/>
          <a:p>
            <a:r>
              <a:rPr lang="en-US" dirty="0"/>
              <a:t>  Popular Vehicles Page</a:t>
            </a:r>
            <a:endParaRPr lang="en-IN" dirty="0"/>
          </a:p>
        </p:txBody>
      </p:sp>
      <p:sp>
        <p:nvSpPr>
          <p:cNvPr id="22" name="TextBox 21">
            <a:extLst>
              <a:ext uri="{FF2B5EF4-FFF2-40B4-BE49-F238E27FC236}">
                <a16:creationId xmlns:a16="http://schemas.microsoft.com/office/drawing/2014/main" id="{8758C56F-8A1C-426F-8355-F6D1B60A238D}"/>
              </a:ext>
            </a:extLst>
          </p:cNvPr>
          <p:cNvSpPr txBox="1"/>
          <p:nvPr/>
        </p:nvSpPr>
        <p:spPr>
          <a:xfrm>
            <a:off x="1117629" y="3314728"/>
            <a:ext cx="2817180" cy="369332"/>
          </a:xfrm>
          <a:prstGeom prst="rect">
            <a:avLst/>
          </a:prstGeom>
          <a:noFill/>
        </p:spPr>
        <p:txBody>
          <a:bodyPr wrap="square" rtlCol="0">
            <a:spAutoFit/>
          </a:bodyPr>
          <a:lstStyle/>
          <a:p>
            <a:r>
              <a:rPr lang="en-US" dirty="0"/>
              <a:t> Login Page With Code</a:t>
            </a:r>
            <a:endParaRPr lang="en-IN" dirty="0"/>
          </a:p>
        </p:txBody>
      </p:sp>
      <p:sp>
        <p:nvSpPr>
          <p:cNvPr id="25" name="TextBox 24">
            <a:extLst>
              <a:ext uri="{FF2B5EF4-FFF2-40B4-BE49-F238E27FC236}">
                <a16:creationId xmlns:a16="http://schemas.microsoft.com/office/drawing/2014/main" id="{1FD36E8F-3410-465D-9F25-D31A2D9704A4}"/>
              </a:ext>
            </a:extLst>
          </p:cNvPr>
          <p:cNvSpPr txBox="1"/>
          <p:nvPr/>
        </p:nvSpPr>
        <p:spPr>
          <a:xfrm>
            <a:off x="1117629" y="4056570"/>
            <a:ext cx="2743200" cy="369332"/>
          </a:xfrm>
          <a:prstGeom prst="rect">
            <a:avLst/>
          </a:prstGeom>
          <a:noFill/>
        </p:spPr>
        <p:txBody>
          <a:bodyPr wrap="square" rtlCol="0">
            <a:spAutoFit/>
          </a:bodyPr>
          <a:lstStyle/>
          <a:p>
            <a:r>
              <a:rPr lang="en-US" dirty="0"/>
              <a:t>  Services Page</a:t>
            </a:r>
            <a:endParaRPr lang="en-IN" dirty="0"/>
          </a:p>
        </p:txBody>
      </p:sp>
      <p:sp>
        <p:nvSpPr>
          <p:cNvPr id="26" name="TextBox 25">
            <a:extLst>
              <a:ext uri="{FF2B5EF4-FFF2-40B4-BE49-F238E27FC236}">
                <a16:creationId xmlns:a16="http://schemas.microsoft.com/office/drawing/2014/main" id="{80A97CB1-D7EB-44E8-BEF0-E03AB25B1AC6}"/>
              </a:ext>
            </a:extLst>
          </p:cNvPr>
          <p:cNvSpPr txBox="1"/>
          <p:nvPr/>
        </p:nvSpPr>
        <p:spPr>
          <a:xfrm>
            <a:off x="1090992" y="4388861"/>
            <a:ext cx="2780190" cy="369332"/>
          </a:xfrm>
          <a:prstGeom prst="rect">
            <a:avLst/>
          </a:prstGeom>
          <a:noFill/>
        </p:spPr>
        <p:txBody>
          <a:bodyPr wrap="square" rtlCol="0">
            <a:spAutoFit/>
          </a:bodyPr>
          <a:lstStyle/>
          <a:p>
            <a:r>
              <a:rPr lang="en-US" dirty="0"/>
              <a:t>  Car Selling Page</a:t>
            </a:r>
            <a:endParaRPr lang="en-IN" dirty="0"/>
          </a:p>
        </p:txBody>
      </p:sp>
      <p:sp>
        <p:nvSpPr>
          <p:cNvPr id="28" name="Oval 27">
            <a:extLst>
              <a:ext uri="{FF2B5EF4-FFF2-40B4-BE49-F238E27FC236}">
                <a16:creationId xmlns:a16="http://schemas.microsoft.com/office/drawing/2014/main" id="{632AB973-2B79-4EEF-A49D-9F88D3F80B19}"/>
              </a:ext>
            </a:extLst>
          </p:cNvPr>
          <p:cNvSpPr/>
          <p:nvPr/>
        </p:nvSpPr>
        <p:spPr>
          <a:xfrm>
            <a:off x="488742" y="4734593"/>
            <a:ext cx="645681" cy="286628"/>
          </a:xfrm>
          <a:prstGeom prst="ellipse">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8</a:t>
            </a:r>
            <a:endParaRPr lang="en-IN" dirty="0"/>
          </a:p>
        </p:txBody>
      </p:sp>
      <p:sp>
        <p:nvSpPr>
          <p:cNvPr id="29" name="TextBox 28">
            <a:extLst>
              <a:ext uri="{FF2B5EF4-FFF2-40B4-BE49-F238E27FC236}">
                <a16:creationId xmlns:a16="http://schemas.microsoft.com/office/drawing/2014/main" id="{9836DF98-2D42-42C2-8654-E5DF7EE9CB4A}"/>
              </a:ext>
            </a:extLst>
          </p:cNvPr>
          <p:cNvSpPr txBox="1"/>
          <p:nvPr/>
        </p:nvSpPr>
        <p:spPr>
          <a:xfrm>
            <a:off x="1132979" y="4736062"/>
            <a:ext cx="2648872" cy="369332"/>
          </a:xfrm>
          <a:prstGeom prst="rect">
            <a:avLst/>
          </a:prstGeom>
          <a:noFill/>
        </p:spPr>
        <p:txBody>
          <a:bodyPr wrap="square" rtlCol="0">
            <a:spAutoFit/>
          </a:bodyPr>
          <a:lstStyle/>
          <a:p>
            <a:r>
              <a:rPr lang="en-US" dirty="0"/>
              <a:t> Car Insurance</a:t>
            </a:r>
            <a:endParaRPr lang="en-IN" dirty="0"/>
          </a:p>
        </p:txBody>
      </p:sp>
      <p:sp>
        <p:nvSpPr>
          <p:cNvPr id="31" name="Oval 30">
            <a:extLst>
              <a:ext uri="{FF2B5EF4-FFF2-40B4-BE49-F238E27FC236}">
                <a16:creationId xmlns:a16="http://schemas.microsoft.com/office/drawing/2014/main" id="{879ABB1A-BD50-41F2-8E60-E751D16159D7}"/>
              </a:ext>
            </a:extLst>
          </p:cNvPr>
          <p:cNvSpPr/>
          <p:nvPr/>
        </p:nvSpPr>
        <p:spPr>
          <a:xfrm>
            <a:off x="481192" y="5137150"/>
            <a:ext cx="673760" cy="231991"/>
          </a:xfrm>
          <a:prstGeom prst="ellipse">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9</a:t>
            </a:r>
            <a:endParaRPr lang="en-IN" dirty="0"/>
          </a:p>
        </p:txBody>
      </p:sp>
      <p:sp>
        <p:nvSpPr>
          <p:cNvPr id="34" name="TextBox 33">
            <a:extLst>
              <a:ext uri="{FF2B5EF4-FFF2-40B4-BE49-F238E27FC236}">
                <a16:creationId xmlns:a16="http://schemas.microsoft.com/office/drawing/2014/main" id="{EA51B4AA-110A-4529-964E-7E9CDD7BF857}"/>
              </a:ext>
            </a:extLst>
          </p:cNvPr>
          <p:cNvSpPr txBox="1"/>
          <p:nvPr/>
        </p:nvSpPr>
        <p:spPr>
          <a:xfrm>
            <a:off x="1132979" y="5060948"/>
            <a:ext cx="3677560" cy="369332"/>
          </a:xfrm>
          <a:prstGeom prst="rect">
            <a:avLst/>
          </a:prstGeom>
          <a:noFill/>
        </p:spPr>
        <p:txBody>
          <a:bodyPr wrap="square" rtlCol="0">
            <a:spAutoFit/>
          </a:bodyPr>
          <a:lstStyle/>
          <a:p>
            <a:r>
              <a:rPr lang="en-US" dirty="0"/>
              <a:t>  Featured Cars And Code</a:t>
            </a:r>
            <a:endParaRPr lang="en-IN" dirty="0"/>
          </a:p>
        </p:txBody>
      </p:sp>
      <p:sp>
        <p:nvSpPr>
          <p:cNvPr id="35" name="Oval 34">
            <a:extLst>
              <a:ext uri="{FF2B5EF4-FFF2-40B4-BE49-F238E27FC236}">
                <a16:creationId xmlns:a16="http://schemas.microsoft.com/office/drawing/2014/main" id="{F61549CC-4447-41E8-B766-0B8757DEA076}"/>
              </a:ext>
            </a:extLst>
          </p:cNvPr>
          <p:cNvSpPr/>
          <p:nvPr/>
        </p:nvSpPr>
        <p:spPr>
          <a:xfrm>
            <a:off x="500693" y="5531676"/>
            <a:ext cx="662474" cy="256320"/>
          </a:xfrm>
          <a:prstGeom prst="ellipse">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10</a:t>
            </a:r>
            <a:endParaRPr lang="en-IN" dirty="0"/>
          </a:p>
        </p:txBody>
      </p:sp>
      <p:sp>
        <p:nvSpPr>
          <p:cNvPr id="36" name="TextBox 35">
            <a:extLst>
              <a:ext uri="{FF2B5EF4-FFF2-40B4-BE49-F238E27FC236}">
                <a16:creationId xmlns:a16="http://schemas.microsoft.com/office/drawing/2014/main" id="{B69ADC76-C08C-4F5F-AB89-108DD54E1A57}"/>
              </a:ext>
            </a:extLst>
          </p:cNvPr>
          <p:cNvSpPr txBox="1"/>
          <p:nvPr/>
        </p:nvSpPr>
        <p:spPr>
          <a:xfrm>
            <a:off x="1212891" y="5467254"/>
            <a:ext cx="2080727" cy="369332"/>
          </a:xfrm>
          <a:prstGeom prst="rect">
            <a:avLst/>
          </a:prstGeom>
          <a:noFill/>
        </p:spPr>
        <p:txBody>
          <a:bodyPr wrap="square" rtlCol="0">
            <a:spAutoFit/>
          </a:bodyPr>
          <a:lstStyle/>
          <a:p>
            <a:r>
              <a:rPr lang="en-US" dirty="0"/>
              <a:t> Reviews</a:t>
            </a:r>
            <a:endParaRPr lang="en-IN" dirty="0"/>
          </a:p>
        </p:txBody>
      </p:sp>
      <p:sp>
        <p:nvSpPr>
          <p:cNvPr id="37" name="Oval 36">
            <a:extLst>
              <a:ext uri="{FF2B5EF4-FFF2-40B4-BE49-F238E27FC236}">
                <a16:creationId xmlns:a16="http://schemas.microsoft.com/office/drawing/2014/main" id="{77A8456D-23DA-4116-91E2-FAD553390186}"/>
              </a:ext>
            </a:extLst>
          </p:cNvPr>
          <p:cNvSpPr/>
          <p:nvPr/>
        </p:nvSpPr>
        <p:spPr>
          <a:xfrm>
            <a:off x="488742" y="5941265"/>
            <a:ext cx="694290" cy="222850"/>
          </a:xfrm>
          <a:prstGeom prst="ellipse">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11</a:t>
            </a:r>
            <a:endParaRPr lang="en-IN" dirty="0">
              <a:solidFill>
                <a:schemeClr val="bg1"/>
              </a:solidFill>
            </a:endParaRPr>
          </a:p>
        </p:txBody>
      </p:sp>
      <p:sp>
        <p:nvSpPr>
          <p:cNvPr id="38" name="TextBox 37">
            <a:extLst>
              <a:ext uri="{FF2B5EF4-FFF2-40B4-BE49-F238E27FC236}">
                <a16:creationId xmlns:a16="http://schemas.microsoft.com/office/drawing/2014/main" id="{E7C6D0DE-14AA-4182-9DE1-1541DB3ABF66}"/>
              </a:ext>
            </a:extLst>
          </p:cNvPr>
          <p:cNvSpPr txBox="1"/>
          <p:nvPr/>
        </p:nvSpPr>
        <p:spPr>
          <a:xfrm>
            <a:off x="1212891" y="5850308"/>
            <a:ext cx="1966804" cy="369332"/>
          </a:xfrm>
          <a:prstGeom prst="rect">
            <a:avLst/>
          </a:prstGeom>
          <a:noFill/>
        </p:spPr>
        <p:txBody>
          <a:bodyPr wrap="square" rtlCol="0">
            <a:spAutoFit/>
          </a:bodyPr>
          <a:lstStyle/>
          <a:p>
            <a:r>
              <a:rPr lang="en-US" dirty="0"/>
              <a:t> Contact Us</a:t>
            </a:r>
            <a:endParaRPr lang="en-IN" dirty="0"/>
          </a:p>
        </p:txBody>
      </p:sp>
    </p:spTree>
    <p:extLst>
      <p:ext uri="{BB962C8B-B14F-4D97-AF65-F5344CB8AC3E}">
        <p14:creationId xmlns:p14="http://schemas.microsoft.com/office/powerpoint/2010/main" val="2655790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8E700-9392-432C-BB13-7B74E3D15D40}"/>
              </a:ext>
            </a:extLst>
          </p:cNvPr>
          <p:cNvSpPr>
            <a:spLocks noGrp="1"/>
          </p:cNvSpPr>
          <p:nvPr>
            <p:ph type="title"/>
          </p:nvPr>
        </p:nvSpPr>
        <p:spPr/>
        <p:txBody>
          <a:bodyPr/>
          <a:lstStyle/>
          <a:p>
            <a:r>
              <a:rPr lang="en-US" dirty="0"/>
              <a:t>ABSTRACT</a:t>
            </a:r>
            <a:endParaRPr lang="en-IN" dirty="0"/>
          </a:p>
        </p:txBody>
      </p:sp>
      <p:sp>
        <p:nvSpPr>
          <p:cNvPr id="3" name="TextBox 2">
            <a:extLst>
              <a:ext uri="{FF2B5EF4-FFF2-40B4-BE49-F238E27FC236}">
                <a16:creationId xmlns:a16="http://schemas.microsoft.com/office/drawing/2014/main" id="{CB08323A-185F-4B43-BFF1-949566920034}"/>
              </a:ext>
            </a:extLst>
          </p:cNvPr>
          <p:cNvSpPr txBox="1"/>
          <p:nvPr/>
        </p:nvSpPr>
        <p:spPr>
          <a:xfrm>
            <a:off x="584718" y="2379305"/>
            <a:ext cx="11255829" cy="4678204"/>
          </a:xfrm>
          <a:prstGeom prst="rect">
            <a:avLst/>
          </a:prstGeom>
          <a:noFill/>
          <a:ln w="28575">
            <a:solidFill>
              <a:schemeClr val="tx2">
                <a:lumMod val="40000"/>
                <a:lumOff val="60000"/>
              </a:schemeClr>
            </a:solidFill>
          </a:ln>
        </p:spPr>
        <p:txBody>
          <a:bodyPr wrap="square" rtlCol="0">
            <a:spAutoFit/>
          </a:bodyPr>
          <a:lstStyle/>
          <a:p>
            <a:r>
              <a:rPr lang="en-US" sz="2800" dirty="0">
                <a:latin typeface="Informal Roman" panose="030604020304060B0204" pitchFamily="66" charset="0"/>
                <a:sym typeface="Wingdings" panose="05000000000000000000" pitchFamily="2" charset="2"/>
              </a:rPr>
              <a:t></a:t>
            </a:r>
            <a:r>
              <a:rPr lang="en-US" sz="2800" dirty="0">
                <a:solidFill>
                  <a:srgbClr val="000000"/>
                </a:solidFill>
                <a:effectLst/>
                <a:latin typeface="Informal Roman" panose="030604020304060B0204" pitchFamily="66" charset="0"/>
                <a:ea typeface="Times New Roman" panose="02020603050405020304" pitchFamily="18" charset="0"/>
              </a:rPr>
              <a:t> This Project is aimed at developing a Web application that depicts Online Car Showroom and booking four wheeler vehicles through online.</a:t>
            </a:r>
            <a:endParaRPr lang="en-US" sz="2800" dirty="0">
              <a:latin typeface="Informal Roman" panose="030604020304060B0204" pitchFamily="66" charset="0"/>
              <a:sym typeface="Wingdings" panose="05000000000000000000" pitchFamily="2" charset="2"/>
            </a:endParaRPr>
          </a:p>
          <a:p>
            <a:r>
              <a:rPr lang="en-US" sz="2800" dirty="0">
                <a:latin typeface="Informal Roman" panose="030604020304060B0204" pitchFamily="66" charset="0"/>
                <a:sym typeface="Wingdings" panose="05000000000000000000" pitchFamily="2" charset="2"/>
              </a:rPr>
              <a:t></a:t>
            </a:r>
            <a:r>
              <a:rPr lang="en-US" sz="2800" dirty="0">
                <a:latin typeface="Informal Roman" panose="030604020304060B0204" pitchFamily="66" charset="0"/>
              </a:rPr>
              <a:t>Since the start of the twentieth century, the role of cars has become highly important, though controversial.</a:t>
            </a:r>
          </a:p>
          <a:p>
            <a:r>
              <a:rPr lang="en-US" sz="2800" dirty="0">
                <a:latin typeface="Informal Roman" panose="030604020304060B0204" pitchFamily="66" charset="0"/>
                <a:sym typeface="Wingdings" panose="05000000000000000000" pitchFamily="2" charset="2"/>
              </a:rPr>
              <a:t></a:t>
            </a:r>
            <a:r>
              <a:rPr lang="en-US" sz="2800" dirty="0">
                <a:latin typeface="Informal Roman" panose="030604020304060B0204" pitchFamily="66" charset="0"/>
              </a:rPr>
              <a:t> They are used throughout the world and have become the most popular mode of transport in many of the more developed countries.</a:t>
            </a:r>
            <a:endParaRPr lang="en-US" sz="3200" dirty="0">
              <a:latin typeface="Informal Roman" panose="030604020304060B0204" pitchFamily="66" charset="0"/>
            </a:endParaRPr>
          </a:p>
          <a:p>
            <a:r>
              <a:rPr lang="en-IN" sz="2800" i="1" dirty="0">
                <a:latin typeface="Bahnschrift Light Condensed" panose="020B0502040204020203" pitchFamily="34" charset="0"/>
                <a:sym typeface="Wingdings" panose="05000000000000000000" pitchFamily="2" charset="2"/>
              </a:rPr>
              <a:t></a:t>
            </a:r>
            <a:r>
              <a:rPr lang="en-US" sz="2800" i="1" dirty="0">
                <a:solidFill>
                  <a:srgbClr val="000000"/>
                </a:solidFill>
                <a:latin typeface="Informal Roman" panose="030604020304060B0204" pitchFamily="66" charset="0"/>
                <a:sym typeface="Wingdings" panose="05000000000000000000" pitchFamily="2" charset="2"/>
              </a:rPr>
              <a:t>M</a:t>
            </a:r>
            <a:r>
              <a:rPr lang="en-US" sz="2800" dirty="0">
                <a:solidFill>
                  <a:srgbClr val="000000"/>
                </a:solidFill>
                <a:effectLst/>
                <a:latin typeface="Informal Roman" panose="030604020304060B0204" pitchFamily="66" charset="0"/>
                <a:ea typeface="Times New Roman" panose="02020603050405020304" pitchFamily="18" charset="0"/>
              </a:rPr>
              <a:t>y project aims at creating an web application which tracks customer records, online booking, online vehicle records, </a:t>
            </a:r>
            <a:r>
              <a:rPr lang="en-US" sz="2800" dirty="0" err="1">
                <a:solidFill>
                  <a:srgbClr val="000000"/>
                </a:solidFill>
                <a:effectLst/>
                <a:latin typeface="Informal Roman" panose="030604020304060B0204" pitchFamily="66" charset="0"/>
                <a:ea typeface="Times New Roman" panose="02020603050405020304" pitchFamily="18" charset="0"/>
              </a:rPr>
              <a:t>etc</a:t>
            </a:r>
            <a:r>
              <a:rPr lang="en-US" sz="2800" dirty="0">
                <a:solidFill>
                  <a:srgbClr val="000000"/>
                </a:solidFill>
                <a:effectLst/>
                <a:latin typeface="Informal Roman" panose="030604020304060B0204" pitchFamily="66" charset="0"/>
                <a:ea typeface="Times New Roman" panose="02020603050405020304" pitchFamily="18" charset="0"/>
              </a:rPr>
              <a:t> and it provides easy to use web based interface for customers where customers can search for vehicles, view a complete details, models, features, pricing of the vehicles and book the vehicles.</a:t>
            </a:r>
            <a:endParaRPr lang="en-IN" sz="2800" i="1" dirty="0">
              <a:latin typeface="Informal Roman" panose="030604020304060B0204" pitchFamily="66" charset="0"/>
              <a:sym typeface="Wingdings" panose="05000000000000000000" pitchFamily="2" charset="2"/>
            </a:endParaRPr>
          </a:p>
          <a:p>
            <a:pPr marL="285750" indent="-285750">
              <a:buFont typeface="Wingdings" panose="05000000000000000000" pitchFamily="2" charset="2"/>
              <a:buChar char="à"/>
            </a:pPr>
            <a:endParaRPr lang="en-US" dirty="0"/>
          </a:p>
        </p:txBody>
      </p:sp>
    </p:spTree>
    <p:extLst>
      <p:ext uri="{BB962C8B-B14F-4D97-AF65-F5344CB8AC3E}">
        <p14:creationId xmlns:p14="http://schemas.microsoft.com/office/powerpoint/2010/main" val="116713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5C630-4775-400E-A198-135A454555C4}"/>
              </a:ext>
            </a:extLst>
          </p:cNvPr>
          <p:cNvSpPr>
            <a:spLocks noGrp="1"/>
          </p:cNvSpPr>
          <p:nvPr>
            <p:ph type="title"/>
          </p:nvPr>
        </p:nvSpPr>
        <p:spPr/>
        <p:txBody>
          <a:bodyPr/>
          <a:lstStyle/>
          <a:p>
            <a:r>
              <a:rPr lang="en-US" dirty="0"/>
              <a:t>INTRODUCTION</a:t>
            </a:r>
            <a:endParaRPr lang="en-IN" dirty="0"/>
          </a:p>
        </p:txBody>
      </p:sp>
      <p:sp>
        <p:nvSpPr>
          <p:cNvPr id="4" name="TextBox 3">
            <a:extLst>
              <a:ext uri="{FF2B5EF4-FFF2-40B4-BE49-F238E27FC236}">
                <a16:creationId xmlns:a16="http://schemas.microsoft.com/office/drawing/2014/main" id="{C15CD989-9077-4180-A7D8-E6B7C8F51DEB}"/>
              </a:ext>
            </a:extLst>
          </p:cNvPr>
          <p:cNvSpPr txBox="1"/>
          <p:nvPr/>
        </p:nvSpPr>
        <p:spPr>
          <a:xfrm>
            <a:off x="353008" y="2341983"/>
            <a:ext cx="11672595" cy="5755422"/>
          </a:xfrm>
          <a:prstGeom prst="rect">
            <a:avLst/>
          </a:prstGeom>
          <a:ln/>
        </p:spPr>
        <p:style>
          <a:lnRef idx="2">
            <a:schemeClr val="accent1"/>
          </a:lnRef>
          <a:fillRef idx="1">
            <a:schemeClr val="lt1"/>
          </a:fillRef>
          <a:effectRef idx="0">
            <a:schemeClr val="accent1"/>
          </a:effectRef>
          <a:fontRef idx="minor">
            <a:schemeClr val="dk1"/>
          </a:fontRef>
        </p:style>
        <p:txBody>
          <a:bodyPr wrap="square" rtlCol="0">
            <a:spAutoFit/>
          </a:bodyPr>
          <a:lstStyle/>
          <a:p>
            <a:pPr marL="342900" indent="-342900">
              <a:buFont typeface="Wingdings" panose="05000000000000000000" pitchFamily="2" charset="2"/>
              <a:buChar char="à"/>
            </a:pPr>
            <a:r>
              <a:rPr lang="en-US" sz="2400" dirty="0">
                <a:latin typeface="Informal Roman" panose="030604020304060B0204" pitchFamily="66" charset="0"/>
                <a:sym typeface="Wingdings" panose="05000000000000000000" pitchFamily="2" charset="2"/>
              </a:rPr>
              <a:t>In this website here is the complete information of cars and from this cars models website we all can know what are the different types and what are the brands of cars.</a:t>
            </a:r>
          </a:p>
          <a:p>
            <a:pPr marL="342900" indent="-342900">
              <a:buFont typeface="Wingdings" panose="05000000000000000000" pitchFamily="2" charset="2"/>
              <a:buChar char="à"/>
            </a:pPr>
            <a:r>
              <a:rPr lang="en-US" sz="2400" dirty="0">
                <a:latin typeface="Informal Roman" panose="030604020304060B0204" pitchFamily="66" charset="0"/>
                <a:sym typeface="Wingdings" panose="05000000000000000000" pitchFamily="2" charset="2"/>
              </a:rPr>
              <a:t>Now a days cars are very important as we need the transport to go where ever you want.</a:t>
            </a:r>
          </a:p>
          <a:p>
            <a:r>
              <a:rPr lang="en-US" sz="2400" dirty="0">
                <a:latin typeface="Informal Roman" panose="030604020304060B0204" pitchFamily="66" charset="0"/>
                <a:sym typeface="Wingdings" panose="05000000000000000000" pitchFamily="2" charset="2"/>
              </a:rPr>
              <a:t>So this website is completely based on the popular brands of cars used now a </a:t>
            </a:r>
            <a:r>
              <a:rPr lang="en-US" sz="2400" dirty="0" err="1">
                <a:latin typeface="Informal Roman" panose="030604020304060B0204" pitchFamily="66" charset="0"/>
                <a:sym typeface="Wingdings" panose="05000000000000000000" pitchFamily="2" charset="2"/>
              </a:rPr>
              <a:t>days.And</a:t>
            </a:r>
            <a:r>
              <a:rPr lang="en-US" sz="2400" dirty="0">
                <a:latin typeface="Informal Roman" panose="030604020304060B0204" pitchFamily="66" charset="0"/>
                <a:sym typeface="Wingdings" panose="05000000000000000000" pitchFamily="2" charset="2"/>
              </a:rPr>
              <a:t> booking a car through online that is nothing but Online Car </a:t>
            </a:r>
            <a:r>
              <a:rPr lang="en-US" sz="2400" dirty="0" err="1">
                <a:latin typeface="Informal Roman" panose="030604020304060B0204" pitchFamily="66" charset="0"/>
                <a:sym typeface="Wingdings" panose="05000000000000000000" pitchFamily="2" charset="2"/>
              </a:rPr>
              <a:t>Showrroom</a:t>
            </a:r>
            <a:r>
              <a:rPr lang="en-US" sz="2400" dirty="0">
                <a:latin typeface="Informal Roman" panose="030604020304060B0204" pitchFamily="66" charset="0"/>
                <a:sym typeface="Wingdings" panose="05000000000000000000" pitchFamily="2" charset="2"/>
              </a:rPr>
              <a:t>.</a:t>
            </a:r>
          </a:p>
          <a:p>
            <a:r>
              <a:rPr lang="en-US" sz="2400" dirty="0">
                <a:effectLst/>
                <a:latin typeface="Informal Roman" panose="030604020304060B0204" pitchFamily="66" charset="0"/>
                <a:ea typeface="Times New Roman" panose="02020603050405020304" pitchFamily="18" charset="0"/>
                <a:sym typeface="Wingdings" panose="05000000000000000000" pitchFamily="2" charset="2"/>
              </a:rPr>
              <a:t></a:t>
            </a:r>
            <a:r>
              <a:rPr lang="en-IN" sz="2800" dirty="0">
                <a:effectLst/>
                <a:latin typeface="Informal Roman" panose="030604020304060B0204" pitchFamily="66" charset="0"/>
                <a:ea typeface="Times New Roman" panose="02020603050405020304" pitchFamily="18" charset="0"/>
              </a:rPr>
              <a:t>For most people a car is a very important purchase decisions and with modern lifestyles it has become a necessity. Today people have many choices when it comes to cars but the basic experience is about the same. All cars are equally reliable and offer material standards matching their class. </a:t>
            </a:r>
          </a:p>
          <a:p>
            <a:r>
              <a:rPr lang="en-IN" sz="2800" dirty="0">
                <a:latin typeface="Informal Roman" panose="030604020304060B0204" pitchFamily="66" charset="0"/>
                <a:ea typeface="Times New Roman" panose="02020603050405020304" pitchFamily="18" charset="0"/>
                <a:sym typeface="Wingdings" panose="05000000000000000000" pitchFamily="2" charset="2"/>
              </a:rPr>
              <a:t></a:t>
            </a:r>
            <a:r>
              <a:rPr lang="en-IN" sz="1800" dirty="0">
                <a:effectLst/>
                <a:latin typeface="Times New Roman" panose="02020603050405020304" pitchFamily="18" charset="0"/>
                <a:ea typeface="Times New Roman" panose="02020603050405020304" pitchFamily="18" charset="0"/>
              </a:rPr>
              <a:t> </a:t>
            </a:r>
            <a:r>
              <a:rPr lang="en-IN" sz="2800" dirty="0">
                <a:effectLst/>
                <a:latin typeface="Informal Roman" panose="030604020304060B0204" pitchFamily="66" charset="0"/>
                <a:ea typeface="Times New Roman" panose="02020603050405020304" pitchFamily="18" charset="0"/>
              </a:rPr>
              <a:t>This system will allow users to easily purchase cars from dealers on a web – based interface.</a:t>
            </a:r>
          </a:p>
          <a:p>
            <a:pPr indent="457200" algn="just"/>
            <a:r>
              <a:rPr lang="en-IN" sz="2800" dirty="0">
                <a:effectLst/>
                <a:latin typeface="Informal Roman" panose="030604020304060B0204" pitchFamily="66" charset="0"/>
                <a:ea typeface="Times New Roman" panose="02020603050405020304" pitchFamily="18" charset="0"/>
              </a:rPr>
              <a:t> </a:t>
            </a:r>
          </a:p>
          <a:p>
            <a:endParaRPr lang="en-US" sz="2800" dirty="0">
              <a:latin typeface="Informal Roman" panose="030604020304060B0204" pitchFamily="66" charset="0"/>
              <a:sym typeface="Wingdings" panose="05000000000000000000" pitchFamily="2" charset="2"/>
            </a:endParaRPr>
          </a:p>
          <a:p>
            <a:endParaRPr lang="en-US" sz="2400" dirty="0">
              <a:latin typeface="Informal Roman" panose="030604020304060B0204" pitchFamily="66" charset="0"/>
              <a:sym typeface="Wingdings" panose="05000000000000000000" pitchFamily="2" charset="2"/>
            </a:endParaRPr>
          </a:p>
        </p:txBody>
      </p:sp>
    </p:spTree>
    <p:extLst>
      <p:ext uri="{BB962C8B-B14F-4D97-AF65-F5344CB8AC3E}">
        <p14:creationId xmlns:p14="http://schemas.microsoft.com/office/powerpoint/2010/main" val="510925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68146-B76F-43F3-B9B7-3C26EAB6BCB2}"/>
              </a:ext>
            </a:extLst>
          </p:cNvPr>
          <p:cNvSpPr>
            <a:spLocks noGrp="1"/>
          </p:cNvSpPr>
          <p:nvPr>
            <p:ph type="title"/>
          </p:nvPr>
        </p:nvSpPr>
        <p:spPr/>
        <p:txBody>
          <a:bodyPr/>
          <a:lstStyle/>
          <a:p>
            <a:r>
              <a:rPr lang="en-US" dirty="0"/>
              <a:t>HOME PAGE DESIGN</a:t>
            </a:r>
            <a:endParaRPr lang="en-IN" dirty="0"/>
          </a:p>
        </p:txBody>
      </p:sp>
      <p:pic>
        <p:nvPicPr>
          <p:cNvPr id="6" name="Picture 5">
            <a:extLst>
              <a:ext uri="{FF2B5EF4-FFF2-40B4-BE49-F238E27FC236}">
                <a16:creationId xmlns:a16="http://schemas.microsoft.com/office/drawing/2014/main" id="{D7F2E309-82CC-4C5D-BD3F-20E5D444391E}"/>
              </a:ext>
            </a:extLst>
          </p:cNvPr>
          <p:cNvPicPr>
            <a:picLocks noChangeAspect="1"/>
          </p:cNvPicPr>
          <p:nvPr/>
        </p:nvPicPr>
        <p:blipFill>
          <a:blip r:embed="rId2"/>
          <a:stretch>
            <a:fillRect/>
          </a:stretch>
        </p:blipFill>
        <p:spPr>
          <a:xfrm>
            <a:off x="858415" y="2469156"/>
            <a:ext cx="10571585" cy="3996958"/>
          </a:xfrm>
          <a:prstGeom prst="rect">
            <a:avLst/>
          </a:prstGeom>
        </p:spPr>
      </p:pic>
    </p:spTree>
    <p:extLst>
      <p:ext uri="{BB962C8B-B14F-4D97-AF65-F5344CB8AC3E}">
        <p14:creationId xmlns:p14="http://schemas.microsoft.com/office/powerpoint/2010/main" val="3276405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LOGIN PAGE</a:t>
            </a:r>
          </a:p>
        </p:txBody>
      </p:sp>
      <p:pic>
        <p:nvPicPr>
          <p:cNvPr id="5" name="Picture 4">
            <a:extLst>
              <a:ext uri="{FF2B5EF4-FFF2-40B4-BE49-F238E27FC236}">
                <a16:creationId xmlns:a16="http://schemas.microsoft.com/office/drawing/2014/main" id="{FD82C576-BE32-4216-ADB6-FDAD46A538F1}"/>
              </a:ext>
            </a:extLst>
          </p:cNvPr>
          <p:cNvPicPr>
            <a:picLocks noChangeAspect="1"/>
          </p:cNvPicPr>
          <p:nvPr/>
        </p:nvPicPr>
        <p:blipFill>
          <a:blip r:embed="rId2"/>
          <a:stretch>
            <a:fillRect/>
          </a:stretch>
        </p:blipFill>
        <p:spPr>
          <a:xfrm>
            <a:off x="923731" y="2435289"/>
            <a:ext cx="10599576" cy="407747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46F20-63A8-49C4-9062-E79F11496257}"/>
              </a:ext>
            </a:extLst>
          </p:cNvPr>
          <p:cNvSpPr>
            <a:spLocks noGrp="1"/>
          </p:cNvSpPr>
          <p:nvPr>
            <p:ph type="title"/>
          </p:nvPr>
        </p:nvSpPr>
        <p:spPr/>
        <p:txBody>
          <a:bodyPr/>
          <a:lstStyle/>
          <a:p>
            <a:r>
              <a:rPr lang="en-US" dirty="0"/>
              <a:t>Login Page Code</a:t>
            </a:r>
            <a:endParaRPr lang="en-IN" dirty="0"/>
          </a:p>
        </p:txBody>
      </p:sp>
      <p:sp>
        <p:nvSpPr>
          <p:cNvPr id="3" name="TextBox 2">
            <a:extLst>
              <a:ext uri="{FF2B5EF4-FFF2-40B4-BE49-F238E27FC236}">
                <a16:creationId xmlns:a16="http://schemas.microsoft.com/office/drawing/2014/main" id="{15A83114-A960-4B6A-8DE7-264419428673}"/>
              </a:ext>
            </a:extLst>
          </p:cNvPr>
          <p:cNvSpPr txBox="1"/>
          <p:nvPr/>
        </p:nvSpPr>
        <p:spPr>
          <a:xfrm>
            <a:off x="559837" y="2271584"/>
            <a:ext cx="4907902" cy="4385816"/>
          </a:xfrm>
          <a:prstGeom prst="rect">
            <a:avLst/>
          </a:prstGeom>
          <a:noFill/>
        </p:spPr>
        <p:txBody>
          <a:bodyPr wrap="square" rtlCol="0">
            <a:spAutoFit/>
          </a:bodyPr>
          <a:lstStyle/>
          <a:p>
            <a:r>
              <a:rPr lang="en-IN" sz="900" dirty="0"/>
              <a:t>&lt;html&gt;</a:t>
            </a:r>
          </a:p>
          <a:p>
            <a:r>
              <a:rPr lang="en-IN" sz="900" dirty="0"/>
              <a:t>&lt;head&gt; </a:t>
            </a:r>
          </a:p>
          <a:p>
            <a:r>
              <a:rPr lang="en-IN" sz="900" dirty="0"/>
              <a:t>&lt;title&gt; login page &lt;/title&gt;</a:t>
            </a:r>
          </a:p>
          <a:p>
            <a:r>
              <a:rPr lang="en-IN" sz="900" dirty="0"/>
              <a:t>&lt;style&gt;</a:t>
            </a:r>
          </a:p>
          <a:p>
            <a:r>
              <a:rPr lang="en-IN" sz="900" dirty="0"/>
              <a:t>	td{</a:t>
            </a:r>
            <a:r>
              <a:rPr lang="en-IN" sz="900" dirty="0" err="1"/>
              <a:t>border:none</a:t>
            </a:r>
            <a:r>
              <a:rPr lang="en-IN" sz="900" dirty="0"/>
              <a:t>;}</a:t>
            </a:r>
          </a:p>
          <a:p>
            <a:r>
              <a:rPr lang="en-IN" sz="900" dirty="0"/>
              <a:t>	table{border-radius:12px}</a:t>
            </a:r>
          </a:p>
          <a:p>
            <a:r>
              <a:rPr lang="en-IN" sz="900" dirty="0"/>
              <a:t>	button{border-radius:12px}</a:t>
            </a:r>
          </a:p>
          <a:p>
            <a:r>
              <a:rPr lang="en-IN" sz="900" dirty="0"/>
              <a:t>	a:hover{color:orange}</a:t>
            </a:r>
          </a:p>
          <a:p>
            <a:r>
              <a:rPr lang="en-IN" sz="900" dirty="0"/>
              <a:t>	</a:t>
            </a:r>
            <a:r>
              <a:rPr lang="en-IN" sz="900" dirty="0" err="1"/>
              <a:t>button:hover</a:t>
            </a:r>
            <a:r>
              <a:rPr lang="en-IN" sz="900" dirty="0"/>
              <a:t>{</a:t>
            </a:r>
          </a:p>
          <a:p>
            <a:r>
              <a:rPr lang="en-IN" sz="900" dirty="0"/>
              <a:t>		opacity:0.8;}</a:t>
            </a:r>
          </a:p>
          <a:p>
            <a:r>
              <a:rPr lang="en-IN" sz="900" dirty="0"/>
              <a:t>	.button {</a:t>
            </a:r>
          </a:p>
          <a:p>
            <a:r>
              <a:rPr lang="en-IN" sz="900" dirty="0"/>
              <a:t>		background-</a:t>
            </a:r>
            <a:r>
              <a:rPr lang="en-IN" sz="900" dirty="0" err="1"/>
              <a:t>color</a:t>
            </a:r>
            <a:r>
              <a:rPr lang="en-IN" sz="900" dirty="0"/>
              <a:t>: orange;</a:t>
            </a:r>
          </a:p>
          <a:p>
            <a:r>
              <a:rPr lang="en-IN" sz="900" dirty="0"/>
              <a:t>		border: none;</a:t>
            </a:r>
          </a:p>
          <a:p>
            <a:r>
              <a:rPr lang="en-IN" sz="900" dirty="0"/>
              <a:t>		padding: 9px 40px;</a:t>
            </a:r>
          </a:p>
          <a:p>
            <a:r>
              <a:rPr lang="en-IN" sz="900" dirty="0"/>
              <a:t>		text-align: </a:t>
            </a:r>
            <a:r>
              <a:rPr lang="en-IN" sz="900" dirty="0" err="1"/>
              <a:t>center</a:t>
            </a:r>
            <a:r>
              <a:rPr lang="en-IN" sz="900" dirty="0"/>
              <a:t>;</a:t>
            </a:r>
          </a:p>
          <a:p>
            <a:r>
              <a:rPr lang="en-IN" sz="900" dirty="0"/>
              <a:t>		text-decoration: none;</a:t>
            </a:r>
          </a:p>
          <a:p>
            <a:r>
              <a:rPr lang="en-IN" sz="900" dirty="0"/>
              <a:t>		display: inline-block;</a:t>
            </a:r>
          </a:p>
          <a:p>
            <a:r>
              <a:rPr lang="en-IN" sz="900" dirty="0"/>
              <a:t>		margin: 4px 2px;</a:t>
            </a:r>
          </a:p>
          <a:p>
            <a:r>
              <a:rPr lang="en-IN" sz="900" dirty="0"/>
              <a:t>		cursor: pointer;</a:t>
            </a:r>
          </a:p>
          <a:p>
            <a:r>
              <a:rPr lang="en-IN" sz="900" dirty="0"/>
              <a:t>		}</a:t>
            </a:r>
          </a:p>
          <a:p>
            <a:r>
              <a:rPr lang="en-IN" sz="900" dirty="0"/>
              <a:t>	.button1{font-size: 20px;}</a:t>
            </a:r>
          </a:p>
          <a:p>
            <a:r>
              <a:rPr lang="en-IN" sz="900" dirty="0"/>
              <a:t>	&lt;/style&gt;</a:t>
            </a:r>
          </a:p>
          <a:p>
            <a:r>
              <a:rPr lang="en-IN" sz="900" dirty="0"/>
              <a:t>	&lt;style&gt;</a:t>
            </a:r>
          </a:p>
          <a:p>
            <a:r>
              <a:rPr lang="en-IN" sz="900" dirty="0"/>
              <a:t>	body</a:t>
            </a:r>
          </a:p>
          <a:p>
            <a:r>
              <a:rPr lang="en-IN" sz="900" dirty="0"/>
              <a:t>	{</a:t>
            </a:r>
          </a:p>
          <a:p>
            <a:r>
              <a:rPr lang="en-IN" sz="900" dirty="0"/>
              <a:t>	</a:t>
            </a:r>
            <a:r>
              <a:rPr lang="en-IN" sz="900" dirty="0" err="1"/>
              <a:t>background-image:url</a:t>
            </a:r>
            <a:r>
              <a:rPr lang="en-IN" sz="900" dirty="0"/>
              <a:t>("carbackground.jpg");</a:t>
            </a:r>
          </a:p>
          <a:p>
            <a:r>
              <a:rPr lang="en-IN" sz="900" dirty="0"/>
              <a:t>	background-size:100%;</a:t>
            </a:r>
          </a:p>
          <a:p>
            <a:r>
              <a:rPr lang="en-IN" sz="900" dirty="0"/>
              <a:t>	</a:t>
            </a:r>
            <a:r>
              <a:rPr lang="en-IN" sz="900" dirty="0" err="1"/>
              <a:t>background-attachment:fixed</a:t>
            </a:r>
            <a:r>
              <a:rPr lang="en-IN" sz="900" dirty="0"/>
              <a:t>;</a:t>
            </a:r>
          </a:p>
          <a:p>
            <a:r>
              <a:rPr lang="en-IN" sz="900" dirty="0"/>
              <a:t>	</a:t>
            </a:r>
            <a:r>
              <a:rPr lang="en-IN" sz="900" dirty="0" err="1"/>
              <a:t>background-repeat:no-repeat</a:t>
            </a:r>
            <a:r>
              <a:rPr lang="en-IN" sz="900" dirty="0"/>
              <a:t>;</a:t>
            </a:r>
          </a:p>
          <a:p>
            <a:r>
              <a:rPr lang="en-IN" sz="900" dirty="0"/>
              <a:t>	}</a:t>
            </a:r>
          </a:p>
          <a:p>
            <a:r>
              <a:rPr lang="en-IN" sz="900" dirty="0"/>
              <a:t>	&lt;/style&gt;</a:t>
            </a:r>
          </a:p>
        </p:txBody>
      </p:sp>
      <p:sp>
        <p:nvSpPr>
          <p:cNvPr id="4" name="TextBox 3">
            <a:extLst>
              <a:ext uri="{FF2B5EF4-FFF2-40B4-BE49-F238E27FC236}">
                <a16:creationId xmlns:a16="http://schemas.microsoft.com/office/drawing/2014/main" id="{1960309C-A224-4382-B07B-CC59D882F53D}"/>
              </a:ext>
            </a:extLst>
          </p:cNvPr>
          <p:cNvSpPr txBox="1"/>
          <p:nvPr/>
        </p:nvSpPr>
        <p:spPr>
          <a:xfrm>
            <a:off x="4198775" y="2379306"/>
            <a:ext cx="3974841" cy="4031873"/>
          </a:xfrm>
          <a:prstGeom prst="rect">
            <a:avLst/>
          </a:prstGeom>
          <a:noFill/>
        </p:spPr>
        <p:txBody>
          <a:bodyPr wrap="square" rtlCol="0">
            <a:spAutoFit/>
          </a:bodyPr>
          <a:lstStyle/>
          <a:p>
            <a:r>
              <a:rPr lang="en-IN" sz="800" dirty="0"/>
              <a:t>	</a:t>
            </a:r>
          </a:p>
          <a:p>
            <a:r>
              <a:rPr lang="en-IN" sz="800" dirty="0"/>
              <a:t>&lt;/head&gt;</a:t>
            </a:r>
          </a:p>
          <a:p>
            <a:r>
              <a:rPr lang="en-IN" sz="800" dirty="0"/>
              <a:t>&lt;body &gt;</a:t>
            </a:r>
          </a:p>
          <a:p>
            <a:r>
              <a:rPr lang="en-IN" sz="800" dirty="0"/>
              <a:t>&lt;form name=" User Login" action="</a:t>
            </a:r>
            <a:r>
              <a:rPr lang="en-IN" sz="800" dirty="0" err="1"/>
              <a:t>serveraddress</a:t>
            </a:r>
            <a:r>
              <a:rPr lang="en-IN" sz="800" dirty="0"/>
              <a:t>"&gt;</a:t>
            </a:r>
          </a:p>
          <a:p>
            <a:r>
              <a:rPr lang="en-IN" sz="800" dirty="0"/>
              <a:t>	&lt;</a:t>
            </a:r>
            <a:r>
              <a:rPr lang="en-IN" sz="800" dirty="0" err="1"/>
              <a:t>center</a:t>
            </a:r>
            <a:r>
              <a:rPr lang="en-IN" sz="800" dirty="0"/>
              <a:t>&gt;</a:t>
            </a:r>
          </a:p>
          <a:p>
            <a:r>
              <a:rPr lang="en-IN" sz="800" dirty="0"/>
              <a:t>	&lt;table border=3 cellpadding=2 </a:t>
            </a:r>
            <a:r>
              <a:rPr lang="en-IN" sz="800" dirty="0" err="1"/>
              <a:t>cellspacing</a:t>
            </a:r>
            <a:r>
              <a:rPr lang="en-IN" sz="800" dirty="0"/>
              <a:t>=10&gt;</a:t>
            </a:r>
          </a:p>
          <a:p>
            <a:r>
              <a:rPr lang="en-IN" sz="800" dirty="0"/>
              <a:t>	&lt;tr&gt;&lt;td&gt;&lt;h3&gt;&lt;b&gt; USER LOGIN  &lt;/b&gt;&lt;/h3&gt;&lt;/td&gt;&lt;/tr&gt; &lt;</a:t>
            </a:r>
            <a:r>
              <a:rPr lang="en-IN" sz="800" dirty="0" err="1"/>
              <a:t>br</a:t>
            </a:r>
            <a:r>
              <a:rPr lang="en-IN" sz="800" dirty="0"/>
              <a:t>&gt;</a:t>
            </a:r>
          </a:p>
          <a:p>
            <a:r>
              <a:rPr lang="en-IN" sz="800" dirty="0"/>
              <a:t>	&lt;tr&gt;</a:t>
            </a:r>
          </a:p>
          <a:p>
            <a:r>
              <a:rPr lang="en-IN" sz="800" dirty="0"/>
              <a:t>	&lt;td&gt;&lt;input type="email" placeholder="email"&gt;&lt;/td&gt; &lt;</a:t>
            </a:r>
            <a:r>
              <a:rPr lang="en-IN" sz="800" dirty="0" err="1"/>
              <a:t>br</a:t>
            </a:r>
            <a:r>
              <a:rPr lang="en-IN" sz="800" dirty="0"/>
              <a:t>&gt;</a:t>
            </a:r>
          </a:p>
          <a:p>
            <a:r>
              <a:rPr lang="en-IN" sz="800" dirty="0"/>
              <a:t>	&lt;/tr&gt;</a:t>
            </a:r>
          </a:p>
          <a:p>
            <a:r>
              <a:rPr lang="en-IN" sz="800" dirty="0"/>
              <a:t>	&lt;tr&gt;</a:t>
            </a:r>
          </a:p>
          <a:p>
            <a:r>
              <a:rPr lang="en-IN" sz="800" dirty="0"/>
              <a:t>	&lt;td&gt;&lt;input type="password" name="pw" placeholder="password"&gt;&lt;/td&gt; &lt;</a:t>
            </a:r>
            <a:r>
              <a:rPr lang="en-IN" sz="800" dirty="0" err="1"/>
              <a:t>br</a:t>
            </a:r>
            <a:r>
              <a:rPr lang="en-IN" sz="800" dirty="0"/>
              <a:t>&gt;</a:t>
            </a:r>
          </a:p>
          <a:p>
            <a:r>
              <a:rPr lang="en-IN" sz="800" dirty="0"/>
              <a:t>	&lt;/tr&gt;</a:t>
            </a:r>
          </a:p>
          <a:p>
            <a:r>
              <a:rPr lang="en-IN" sz="800" dirty="0"/>
              <a:t>	&lt;tr&gt;&lt;td&gt;forgot your password:  &lt;a </a:t>
            </a:r>
            <a:r>
              <a:rPr lang="en-IN" sz="800" dirty="0" err="1"/>
              <a:t>href</a:t>
            </a:r>
            <a:r>
              <a:rPr lang="en-IN" sz="800" dirty="0"/>
              <a:t>="click here"&gt;click here&lt;/a&gt;&lt;/td&gt;&lt;/tr&gt;&lt;</a:t>
            </a:r>
            <a:r>
              <a:rPr lang="en-IN" sz="800" dirty="0" err="1"/>
              <a:t>br</a:t>
            </a:r>
            <a:r>
              <a:rPr lang="en-IN" sz="800" dirty="0"/>
              <a:t>&gt;</a:t>
            </a:r>
          </a:p>
          <a:p>
            <a:r>
              <a:rPr lang="en-IN" sz="800" dirty="0"/>
              <a:t>	&lt;tr&gt;&lt;td&gt;&lt;button class="button button1"&gt;&lt;b&gt;Login &amp;</a:t>
            </a:r>
            <a:r>
              <a:rPr lang="en-IN" sz="800" dirty="0" err="1"/>
              <a:t>nbsp</a:t>
            </a:r>
            <a:r>
              <a:rPr lang="en-IN" sz="800" dirty="0"/>
              <a:t> &amp;</a:t>
            </a:r>
            <a:r>
              <a:rPr lang="en-IN" sz="800" dirty="0" err="1"/>
              <a:t>nbsp</a:t>
            </a:r>
            <a:r>
              <a:rPr lang="en-IN" sz="800" dirty="0"/>
              <a:t> &amp;</a:t>
            </a:r>
            <a:r>
              <a:rPr lang="en-IN" sz="800" dirty="0" err="1"/>
              <a:t>nbsp</a:t>
            </a:r>
            <a:r>
              <a:rPr lang="en-IN" sz="800" dirty="0"/>
              <a:t> &lt;/b&gt;&lt;/button&gt;&lt;/td&gt;</a:t>
            </a:r>
          </a:p>
          <a:p>
            <a:r>
              <a:rPr lang="en-IN" sz="800" dirty="0"/>
              <a:t>	&lt;tr&gt;&lt;td&gt;&lt;font </a:t>
            </a:r>
            <a:r>
              <a:rPr lang="en-IN" sz="800" dirty="0" err="1"/>
              <a:t>color</a:t>
            </a:r>
            <a:r>
              <a:rPr lang="en-IN" sz="800" dirty="0"/>
              <a:t>="white"&gt; Or Login With &lt;/font&gt;&lt;/td&gt;&lt;/tr&gt;&lt;</a:t>
            </a:r>
            <a:r>
              <a:rPr lang="en-IN" sz="800" dirty="0" err="1"/>
              <a:t>br</a:t>
            </a:r>
            <a:r>
              <a:rPr lang="en-IN" sz="800" dirty="0"/>
              <a:t>&gt;</a:t>
            </a:r>
          </a:p>
          <a:p>
            <a:r>
              <a:rPr lang="en-IN" sz="800" dirty="0"/>
              <a:t>	&lt;td&gt;&lt;button class="button button2"&gt;&lt;b&gt;Google&lt;/b&gt;&lt;/button&gt;</a:t>
            </a:r>
          </a:p>
          <a:p>
            <a:r>
              <a:rPr lang="en-IN" sz="800" dirty="0"/>
              <a:t>	&lt;button class="button button3"&gt;&lt;b&gt;Facebook&lt;/b&gt;&lt;/button&gt;&lt;/td&gt;&lt;/tr&gt;</a:t>
            </a:r>
          </a:p>
          <a:p>
            <a:r>
              <a:rPr lang="en-IN" sz="800" dirty="0"/>
              <a:t>	&lt;tr&gt;&lt;td&gt; &lt;font </a:t>
            </a:r>
            <a:r>
              <a:rPr lang="en-IN" sz="800" dirty="0" err="1"/>
              <a:t>color</a:t>
            </a:r>
            <a:r>
              <a:rPr lang="en-IN" sz="800" dirty="0"/>
              <a:t>="white"&gt;Don't Have An Account&lt;a </a:t>
            </a:r>
            <a:r>
              <a:rPr lang="en-IN" sz="800" dirty="0" err="1"/>
              <a:t>href</a:t>
            </a:r>
            <a:r>
              <a:rPr lang="en-IN" sz="800" dirty="0"/>
              <a:t>="Create One"&gt;Create One&lt;/a&gt;&lt;/font&gt;&lt;/td&gt;&lt;/tr&gt;</a:t>
            </a:r>
          </a:p>
          <a:p>
            <a:r>
              <a:rPr lang="en-IN" sz="800" dirty="0"/>
              <a:t>	&lt;/table&gt;</a:t>
            </a:r>
          </a:p>
          <a:p>
            <a:r>
              <a:rPr lang="en-IN" sz="800" dirty="0"/>
              <a:t>	&lt;a </a:t>
            </a:r>
            <a:r>
              <a:rPr lang="en-IN" sz="800" dirty="0" err="1"/>
              <a:t>href</a:t>
            </a:r>
            <a:r>
              <a:rPr lang="en-IN" sz="800" dirty="0"/>
              <a:t>="projecthome.html"&gt;</a:t>
            </a:r>
          </a:p>
          <a:p>
            <a:r>
              <a:rPr lang="en-IN" sz="800" dirty="0"/>
              <a:t>	&lt;tr&gt;&lt;td&gt;&lt;input type="button" name="b" value="HOME"&gt;&lt;/td&gt;&lt;/tr&gt;&lt;/a&gt;</a:t>
            </a:r>
          </a:p>
          <a:p>
            <a:r>
              <a:rPr lang="en-IN" sz="800" dirty="0"/>
              <a:t>	&lt;/</a:t>
            </a:r>
            <a:r>
              <a:rPr lang="en-IN" sz="800" dirty="0" err="1"/>
              <a:t>center</a:t>
            </a:r>
            <a:r>
              <a:rPr lang="en-IN" sz="800" dirty="0"/>
              <a:t>&gt;</a:t>
            </a:r>
          </a:p>
          <a:p>
            <a:r>
              <a:rPr lang="en-IN" sz="800" dirty="0"/>
              <a:t>&lt;/body&gt;</a:t>
            </a:r>
          </a:p>
          <a:p>
            <a:r>
              <a:rPr lang="en-IN" sz="800" dirty="0"/>
              <a:t>&lt;/html&gt;</a:t>
            </a:r>
          </a:p>
          <a:p>
            <a:r>
              <a:rPr lang="en-IN" sz="800" dirty="0"/>
              <a:t>	</a:t>
            </a:r>
          </a:p>
        </p:txBody>
      </p:sp>
      <p:sp>
        <p:nvSpPr>
          <p:cNvPr id="5" name="TextBox 4">
            <a:extLst>
              <a:ext uri="{FF2B5EF4-FFF2-40B4-BE49-F238E27FC236}">
                <a16:creationId xmlns:a16="http://schemas.microsoft.com/office/drawing/2014/main" id="{F76AF7F6-450F-44E2-8CB5-6EA70DA4563D}"/>
              </a:ext>
            </a:extLst>
          </p:cNvPr>
          <p:cNvSpPr txBox="1"/>
          <p:nvPr/>
        </p:nvSpPr>
        <p:spPr>
          <a:xfrm>
            <a:off x="8257592" y="2295331"/>
            <a:ext cx="3638939" cy="2839239"/>
          </a:xfrm>
          <a:prstGeom prst="rect">
            <a:avLst/>
          </a:prstGeom>
          <a:noFill/>
        </p:spPr>
        <p:txBody>
          <a:bodyPr wrap="square" rtlCol="0">
            <a:spAutoFit/>
          </a:bodyPr>
          <a:lstStyle/>
          <a:p>
            <a:r>
              <a:rPr lang="en-IN" sz="1050" dirty="0"/>
              <a:t>&lt;tr&gt;&lt;td&gt;&lt;font </a:t>
            </a:r>
            <a:r>
              <a:rPr lang="en-IN" sz="1050" dirty="0" err="1"/>
              <a:t>color</a:t>
            </a:r>
            <a:r>
              <a:rPr lang="en-IN" sz="1050" dirty="0"/>
              <a:t>="white"&gt; Or Login With &lt;/font&gt;&lt;/td&gt;&lt;/tr&gt;&lt;</a:t>
            </a:r>
            <a:r>
              <a:rPr lang="en-IN" sz="1050" dirty="0" err="1"/>
              <a:t>br</a:t>
            </a:r>
            <a:r>
              <a:rPr lang="en-IN" sz="1050" dirty="0"/>
              <a:t>&gt;</a:t>
            </a:r>
          </a:p>
          <a:p>
            <a:r>
              <a:rPr lang="en-IN" sz="1050" dirty="0"/>
              <a:t>	&lt;td&gt;&lt;button class="button button2"&gt;&lt;b&gt;Google&lt;/b&gt;&lt;/button&gt;</a:t>
            </a:r>
          </a:p>
          <a:p>
            <a:r>
              <a:rPr lang="en-IN" sz="1050" dirty="0"/>
              <a:t>	&lt;</a:t>
            </a:r>
            <a:r>
              <a:rPr lang="en-IN" sz="1100" dirty="0"/>
              <a:t>button</a:t>
            </a:r>
            <a:r>
              <a:rPr lang="en-IN" sz="1050" dirty="0"/>
              <a:t> class="button button3"&gt;&lt;b&gt;Facebook&lt;/b&gt;&lt;/button&gt;&lt;/td&gt;&lt;/tr&gt;</a:t>
            </a:r>
          </a:p>
          <a:p>
            <a:r>
              <a:rPr lang="en-IN" sz="1050" dirty="0"/>
              <a:t>	&lt;tr&gt;&lt;td&gt; &lt;font </a:t>
            </a:r>
            <a:r>
              <a:rPr lang="en-IN" sz="1050" dirty="0" err="1"/>
              <a:t>color</a:t>
            </a:r>
            <a:r>
              <a:rPr lang="en-IN" sz="1050" dirty="0"/>
              <a:t>="white"&gt;Don't Have An Account&lt;a </a:t>
            </a:r>
            <a:r>
              <a:rPr lang="en-IN" sz="1050" dirty="0" err="1"/>
              <a:t>href</a:t>
            </a:r>
            <a:r>
              <a:rPr lang="en-IN" sz="1050" dirty="0"/>
              <a:t>="Create One"&gt;Create One&lt;/a&gt;&lt;/font&gt;&lt;/td&gt;&lt;/tr&gt;</a:t>
            </a:r>
          </a:p>
          <a:p>
            <a:r>
              <a:rPr lang="en-IN" sz="1050" dirty="0"/>
              <a:t>	&lt;/table&gt;</a:t>
            </a:r>
          </a:p>
          <a:p>
            <a:r>
              <a:rPr lang="en-IN" sz="1050" dirty="0"/>
              <a:t>	&lt;a </a:t>
            </a:r>
            <a:r>
              <a:rPr lang="en-IN" sz="1050" dirty="0" err="1"/>
              <a:t>href</a:t>
            </a:r>
            <a:r>
              <a:rPr lang="en-IN" sz="1050" dirty="0"/>
              <a:t>="projecthome.html"&gt;</a:t>
            </a:r>
          </a:p>
          <a:p>
            <a:r>
              <a:rPr lang="en-IN" sz="1050" dirty="0"/>
              <a:t>	&lt;tr&gt;&lt;td&gt;&lt;input type="button" name="b" value="HOME"&gt;&lt;/td&gt;&lt;/tr&gt;&lt;/a&gt;</a:t>
            </a:r>
          </a:p>
          <a:p>
            <a:r>
              <a:rPr lang="en-IN" sz="1050" dirty="0"/>
              <a:t>	&lt;/</a:t>
            </a:r>
            <a:r>
              <a:rPr lang="en-IN" sz="1050" dirty="0" err="1"/>
              <a:t>center</a:t>
            </a:r>
            <a:r>
              <a:rPr lang="en-IN" sz="1050" dirty="0"/>
              <a:t>&gt;</a:t>
            </a:r>
          </a:p>
          <a:p>
            <a:r>
              <a:rPr lang="en-IN" sz="1050" dirty="0"/>
              <a:t>&lt;/body&gt;</a:t>
            </a:r>
          </a:p>
          <a:p>
            <a:r>
              <a:rPr lang="en-IN" sz="1050" dirty="0"/>
              <a:t>&lt;/html&gt;</a:t>
            </a:r>
          </a:p>
          <a:p>
            <a:r>
              <a:rPr lang="en-IN" sz="1050" dirty="0"/>
              <a:t>	</a:t>
            </a:r>
          </a:p>
        </p:txBody>
      </p:sp>
    </p:spTree>
    <p:extLst>
      <p:ext uri="{BB962C8B-B14F-4D97-AF65-F5344CB8AC3E}">
        <p14:creationId xmlns:p14="http://schemas.microsoft.com/office/powerpoint/2010/main" val="1822154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6E713-3AAD-4D7D-AEE2-E1F2D30F467B}"/>
              </a:ext>
            </a:extLst>
          </p:cNvPr>
          <p:cNvSpPr>
            <a:spLocks noGrp="1"/>
          </p:cNvSpPr>
          <p:nvPr>
            <p:ph type="title"/>
          </p:nvPr>
        </p:nvSpPr>
        <p:spPr/>
        <p:txBody>
          <a:bodyPr/>
          <a:lstStyle/>
          <a:p>
            <a:r>
              <a:rPr lang="en-US" dirty="0"/>
              <a:t>POPULAR VEHICLES </a:t>
            </a:r>
            <a:endParaRPr lang="en-IN" dirty="0"/>
          </a:p>
        </p:txBody>
      </p:sp>
      <p:pic>
        <p:nvPicPr>
          <p:cNvPr id="6" name="Picture 5">
            <a:extLst>
              <a:ext uri="{FF2B5EF4-FFF2-40B4-BE49-F238E27FC236}">
                <a16:creationId xmlns:a16="http://schemas.microsoft.com/office/drawing/2014/main" id="{E9F6CFF6-4339-405A-9F1F-BFBEBD04B1E4}"/>
              </a:ext>
            </a:extLst>
          </p:cNvPr>
          <p:cNvPicPr>
            <a:picLocks noChangeAspect="1"/>
          </p:cNvPicPr>
          <p:nvPr/>
        </p:nvPicPr>
        <p:blipFill>
          <a:blip r:embed="rId2"/>
          <a:stretch>
            <a:fillRect/>
          </a:stretch>
        </p:blipFill>
        <p:spPr>
          <a:xfrm>
            <a:off x="531845" y="2435289"/>
            <a:ext cx="5925051" cy="3862873"/>
          </a:xfrm>
          <a:prstGeom prst="rect">
            <a:avLst/>
          </a:prstGeom>
        </p:spPr>
      </p:pic>
      <p:pic>
        <p:nvPicPr>
          <p:cNvPr id="9" name="Picture 8">
            <a:extLst>
              <a:ext uri="{FF2B5EF4-FFF2-40B4-BE49-F238E27FC236}">
                <a16:creationId xmlns:a16="http://schemas.microsoft.com/office/drawing/2014/main" id="{AA9F5783-3615-4D5D-A678-654426AB8CC9}"/>
              </a:ext>
            </a:extLst>
          </p:cNvPr>
          <p:cNvPicPr>
            <a:picLocks noChangeAspect="1"/>
          </p:cNvPicPr>
          <p:nvPr/>
        </p:nvPicPr>
        <p:blipFill>
          <a:blip r:embed="rId3"/>
          <a:stretch>
            <a:fillRect/>
          </a:stretch>
        </p:blipFill>
        <p:spPr>
          <a:xfrm>
            <a:off x="6096000" y="2487708"/>
            <a:ext cx="4181262" cy="3987737"/>
          </a:xfrm>
          <a:prstGeom prst="rect">
            <a:avLst/>
          </a:prstGeom>
        </p:spPr>
      </p:pic>
    </p:spTree>
    <p:extLst>
      <p:ext uri="{BB962C8B-B14F-4D97-AF65-F5344CB8AC3E}">
        <p14:creationId xmlns:p14="http://schemas.microsoft.com/office/powerpoint/2010/main" val="35785864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emplate>Ion Boardroom</Template>
  <TotalTime>268</TotalTime>
  <Words>1965</Words>
  <Application>Microsoft Office PowerPoint</Application>
  <PresentationFormat>Widescreen</PresentationFormat>
  <Paragraphs>273</Paragraphs>
  <Slides>25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Algerian</vt:lpstr>
      <vt:lpstr>Arial</vt:lpstr>
      <vt:lpstr>Bahnschrift Light Condensed</vt:lpstr>
      <vt:lpstr>Castellar</vt:lpstr>
      <vt:lpstr>Century Gothic</vt:lpstr>
      <vt:lpstr>Informal Roman</vt:lpstr>
      <vt:lpstr>Times New Roman</vt:lpstr>
      <vt:lpstr>Wingdings</vt:lpstr>
      <vt:lpstr>Wingdings 3</vt:lpstr>
      <vt:lpstr>Ion Boardroom</vt:lpstr>
      <vt:lpstr>  ONLINE CAR SHOWROOM</vt:lpstr>
      <vt:lpstr>TECHNOLOGIES USED</vt:lpstr>
      <vt:lpstr>CONTENTS</vt:lpstr>
      <vt:lpstr>ABSTRACT</vt:lpstr>
      <vt:lpstr>INTRODUCTION</vt:lpstr>
      <vt:lpstr>HOME PAGE DESIGN</vt:lpstr>
      <vt:lpstr>LOGIN PAGE</vt:lpstr>
      <vt:lpstr>Login Page Code</vt:lpstr>
      <vt:lpstr>POPULAR VEHICLES </vt:lpstr>
      <vt:lpstr>VEHICLES</vt:lpstr>
      <vt:lpstr>SERVICES</vt:lpstr>
      <vt:lpstr>CAR SELLING</vt:lpstr>
      <vt:lpstr>CAR INSURANCE</vt:lpstr>
      <vt:lpstr>FEATURED CARS</vt:lpstr>
      <vt:lpstr>PRICES OF CARS</vt:lpstr>
      <vt:lpstr>PRICES CODE</vt:lpstr>
      <vt:lpstr> CARS REVIEWS</vt:lpstr>
      <vt:lpstr>CONTACT US</vt:lpstr>
      <vt:lpstr>CONTACT US CODE</vt:lpstr>
      <vt:lpstr>EXPLORE CARS</vt:lpstr>
      <vt:lpstr>BRANDS</vt:lpstr>
      <vt:lpstr>LAST PAGE OF WEBSITE </vt:lpstr>
      <vt:lpstr>HTML and CSS tags used in this website:</vt:lpstr>
      <vt:lpstr>LAKIREDDY BALIREDDY COLLEGE OF ENGINEERING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CARS MODELS</dc:title>
  <dc:creator>reshma nelli</dc:creator>
  <cp:lastModifiedBy>reshma nelli</cp:lastModifiedBy>
  <cp:revision>14</cp:revision>
  <dcterms:created xsi:type="dcterms:W3CDTF">2022-01-24T15:05:25Z</dcterms:created>
  <dcterms:modified xsi:type="dcterms:W3CDTF">2022-02-14T17:23:15Z</dcterms:modified>
</cp:coreProperties>
</file>

<file path=docProps/thumbnail.jpeg>
</file>